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3"/>
  </p:notes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EA26B-D84F-4008-ACE3-6547868B6627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7AEC4-9C59-4A7F-8D66-8A6F2714A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32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67AEC4-9C59-4A7F-8D66-8A6F2714AB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58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67AEC4-9C59-4A7F-8D66-8A6F2714AB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1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61E0-918A-4CF4-87B0-F3F5DF2F15F8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9D6B-5D49-4162-9DEC-09AF2F42248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34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61E0-918A-4CF4-87B0-F3F5DF2F15F8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9D6B-5D49-4162-9DEC-09AF2F422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61E0-918A-4CF4-87B0-F3F5DF2F15F8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9D6B-5D49-4162-9DEC-09AF2F422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3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61E0-918A-4CF4-87B0-F3F5DF2F15F8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9D6B-5D49-4162-9DEC-09AF2F422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3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61E0-918A-4CF4-87B0-F3F5DF2F15F8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9D6B-5D49-4162-9DEC-09AF2F42248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89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61E0-918A-4CF4-87B0-F3F5DF2F15F8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9D6B-5D49-4162-9DEC-09AF2F422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3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61E0-918A-4CF4-87B0-F3F5DF2F15F8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9D6B-5D49-4162-9DEC-09AF2F422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0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61E0-918A-4CF4-87B0-F3F5DF2F15F8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9D6B-5D49-4162-9DEC-09AF2F422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3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61E0-918A-4CF4-87B0-F3F5DF2F15F8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9D6B-5D49-4162-9DEC-09AF2F422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3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A8D61E0-918A-4CF4-87B0-F3F5DF2F15F8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D89D6B-5D49-4162-9DEC-09AF2F422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3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61E0-918A-4CF4-87B0-F3F5DF2F15F8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9D6B-5D49-4162-9DEC-09AF2F422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65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A8D61E0-918A-4CF4-87B0-F3F5DF2F15F8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BD89D6B-5D49-4162-9DEC-09AF2F42248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38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hdphoto" Target="../media/hdphoto22.wdp"/><Relationship Id="rId7" Type="http://schemas.microsoft.com/office/2007/relationships/hdphoto" Target="../media/hdphoto24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microsoft.com/office/2007/relationships/hdphoto" Target="../media/hdphoto26.wdp"/><Relationship Id="rId5" Type="http://schemas.microsoft.com/office/2007/relationships/hdphoto" Target="../media/hdphoto23.wdp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microsoft.com/office/2007/relationships/hdphoto" Target="../media/hdphoto25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3" Type="http://schemas.openxmlformats.org/officeDocument/2006/relationships/image" Target="../media/image13.png"/><Relationship Id="rId7" Type="http://schemas.openxmlformats.org/officeDocument/2006/relationships/image" Target="../media/image47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11" Type="http://schemas.openxmlformats.org/officeDocument/2006/relationships/image" Target="../media/image2.png"/><Relationship Id="rId5" Type="http://schemas.openxmlformats.org/officeDocument/2006/relationships/image" Target="../media/image46.png"/><Relationship Id="rId10" Type="http://schemas.microsoft.com/office/2007/relationships/hdphoto" Target="../media/hdphoto21.wdp"/><Relationship Id="rId4" Type="http://schemas.openxmlformats.org/officeDocument/2006/relationships/image" Target="../media/image30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microsoft.com/office/2007/relationships/hdphoto" Target="../media/hdphoto7.wdp"/><Relationship Id="rId10" Type="http://schemas.microsoft.com/office/2007/relationships/hdphoto" Target="../media/hdphoto9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12.wdp"/><Relationship Id="rId4" Type="http://schemas.openxmlformats.org/officeDocument/2006/relationships/image" Target="../media/image25.png"/><Relationship Id="rId9" Type="http://schemas.microsoft.com/office/2007/relationships/hdphoto" Target="../media/hdphoto1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20.wdp"/><Relationship Id="rId3" Type="http://schemas.microsoft.com/office/2007/relationships/hdphoto" Target="../media/hdphoto15.wdp"/><Relationship Id="rId7" Type="http://schemas.microsoft.com/office/2007/relationships/hdphoto" Target="../media/hdphoto17.wdp"/><Relationship Id="rId12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microsoft.com/office/2007/relationships/hdphoto" Target="../media/hdphoto19.wdp"/><Relationship Id="rId5" Type="http://schemas.microsoft.com/office/2007/relationships/hdphoto" Target="../media/hdphoto16.wdp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microsoft.com/office/2007/relationships/hdphoto" Target="../media/hdphoto1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1.wdp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1DB28A-80B7-FE3A-13BE-88A0323E4D62}"/>
              </a:ext>
            </a:extLst>
          </p:cNvPr>
          <p:cNvSpPr txBox="1"/>
          <p:nvPr/>
        </p:nvSpPr>
        <p:spPr>
          <a:xfrm>
            <a:off x="0" y="195041"/>
            <a:ext cx="76749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i="1" dirty="0">
                <a:solidFill>
                  <a:schemeClr val="bg1"/>
                </a:solidFill>
                <a:highlight>
                  <a:srgbClr val="800000"/>
                </a:highlight>
                <a:latin typeface="+mj-lt"/>
              </a:rPr>
              <a:t>Building</a:t>
            </a:r>
            <a:r>
              <a:rPr lang="en-US" b="1" i="1" dirty="0">
                <a:solidFill>
                  <a:schemeClr val="bg1"/>
                </a:solidFill>
                <a:highlight>
                  <a:srgbClr val="800000"/>
                </a:highlight>
              </a:rPr>
              <a:t> </a:t>
            </a:r>
            <a:r>
              <a:rPr lang="en-US" sz="7200" b="1" i="1" dirty="0">
                <a:solidFill>
                  <a:schemeClr val="bg1"/>
                </a:solidFill>
                <a:highlight>
                  <a:srgbClr val="800000"/>
                </a:highlight>
                <a:latin typeface="+mj-lt"/>
              </a:rPr>
              <a:t>God’s Temple</a:t>
            </a:r>
            <a:endParaRPr lang="en-US" sz="7200" dirty="0">
              <a:solidFill>
                <a:schemeClr val="bg1"/>
              </a:solidFill>
              <a:highlight>
                <a:srgbClr val="800000"/>
              </a:highlight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C81AF-1158-E78E-E29D-CCEC6ED00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184" y="2620844"/>
            <a:ext cx="4670145" cy="346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CB2222-3281-AAA5-D07A-A978ABA0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048" y="557346"/>
            <a:ext cx="2315601" cy="3299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942478-9EFE-6011-CC4E-46ABD2E71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5048" y="4555623"/>
            <a:ext cx="1076475" cy="1390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BDB445-E8C6-E3D3-2B54-105A144C52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4000"/>
                    </a14:imgEffect>
                    <a14:imgEffect>
                      <a14:brightnessContrast bright="12000" contras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5622" y="4555623"/>
            <a:ext cx="1108979" cy="1390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2225FD-DB5B-9BA0-2995-E187618403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819" y="2615928"/>
            <a:ext cx="1164365" cy="34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93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5D1EB3-DF8D-0976-1EF5-BB2D3E3D4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brightnessContrast bright="1000" contrast="1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842" y="194216"/>
            <a:ext cx="9145769" cy="18437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88900" h="88900"/>
            <a:bevelB w="635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D75BD6-8D0A-9163-7690-D5C1F4F19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8540" y="2258738"/>
            <a:ext cx="9681554" cy="16945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63500" h="63500"/>
            <a:bevelB w="63500" h="635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413FE2-79FD-502D-A012-0D841AB9C4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86000"/>
                    </a14:imgEffect>
                    <a14:imgEffect>
                      <a14:colorTemperature colorTemp="10248"/>
                    </a14:imgEffect>
                    <a14:imgEffect>
                      <a14:saturation sat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6322" y="4189003"/>
            <a:ext cx="9137490" cy="19726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88900" h="88900"/>
            <a:bevelB w="88900" h="889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2D1A81-4894-177B-FD18-4EA2A3A22C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8000"/>
                    </a14:imgEffect>
                    <a14:imgEffect>
                      <a14:colorTemperature colorTemp="6708"/>
                    </a14:imgEffect>
                    <a14:imgEffect>
                      <a14:saturation sat="214000"/>
                    </a14:imgEffect>
                    <a14:imgEffect>
                      <a14:brightnessContrast bright="25000" contras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432" y="4323261"/>
            <a:ext cx="1522215" cy="16945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BE66BD-FF75-582A-5B2C-8B9790EB77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49000"/>
                    </a14:imgEffect>
                    <a14:imgEffect>
                      <a14:saturation sat="215000"/>
                    </a14:imgEffect>
                    <a14:imgEffect>
                      <a14:brightnessContrast bright="24000" contras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37522" y="326439"/>
            <a:ext cx="990738" cy="1562318"/>
          </a:xfrm>
          <a:prstGeom prst="rect">
            <a:avLst/>
          </a:prstGeom>
          <a:effectLst>
            <a:glow rad="127000">
              <a:srgbClr val="99FFCC"/>
            </a:glow>
          </a:effectLst>
        </p:spPr>
      </p:pic>
    </p:spTree>
    <p:extLst>
      <p:ext uri="{BB962C8B-B14F-4D97-AF65-F5344CB8AC3E}">
        <p14:creationId xmlns:p14="http://schemas.microsoft.com/office/powerpoint/2010/main" val="3249574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3B05E-D52C-8B8C-43D6-911811CD2594}"/>
              </a:ext>
            </a:extLst>
          </p:cNvPr>
          <p:cNvSpPr txBox="1"/>
          <p:nvPr/>
        </p:nvSpPr>
        <p:spPr>
          <a:xfrm>
            <a:off x="1094283" y="329784"/>
            <a:ext cx="2938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3">
                    <a:lumMod val="75000"/>
                  </a:schemeClr>
                </a:solidFill>
              </a:rPr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738F6A-48C9-ACCB-706D-6759390AD6EE}"/>
              </a:ext>
            </a:extLst>
          </p:cNvPr>
          <p:cNvSpPr txBox="1"/>
          <p:nvPr/>
        </p:nvSpPr>
        <p:spPr>
          <a:xfrm>
            <a:off x="3440242" y="1258476"/>
            <a:ext cx="6160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Building God’s Temple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801D4-8C25-16E0-5A68-C550AB7FB80B}"/>
              </a:ext>
            </a:extLst>
          </p:cNvPr>
          <p:cNvSpPr txBox="1"/>
          <p:nvPr/>
        </p:nvSpPr>
        <p:spPr>
          <a:xfrm>
            <a:off x="247337" y="2338391"/>
            <a:ext cx="2675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ptos Black" panose="020B0004020202020204" pitchFamily="34" charset="0"/>
              </a:rPr>
              <a:t>First – Solomon’s Temple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26A894-2070-E702-EB80-E4ECAE2D78C0}"/>
              </a:ext>
            </a:extLst>
          </p:cNvPr>
          <p:cNvSpPr txBox="1"/>
          <p:nvPr/>
        </p:nvSpPr>
        <p:spPr>
          <a:xfrm>
            <a:off x="5026325" y="3200754"/>
            <a:ext cx="2694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ptos Black" panose="020B0004020202020204" pitchFamily="34" charset="0"/>
              </a:rPr>
              <a:t>Second – Rebuilt Temple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379C03-726C-815E-48BC-D968576B9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32" y="3200754"/>
            <a:ext cx="2188564" cy="27593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D54448-DD17-5E00-517E-07F432622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588" y="4212236"/>
            <a:ext cx="2954183" cy="17525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054EDD-2F96-AC1B-6D40-8E0716918B3E}"/>
              </a:ext>
            </a:extLst>
          </p:cNvPr>
          <p:cNvSpPr txBox="1"/>
          <p:nvPr/>
        </p:nvSpPr>
        <p:spPr>
          <a:xfrm>
            <a:off x="3049595" y="2967335"/>
            <a:ext cx="1461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masis MT Pro Black" panose="02040A04050005020304" pitchFamily="18" charset="0"/>
              </a:rPr>
              <a:t>The Fall of Solomon’s Temple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B1424-8F3D-6771-3485-FC467E3C9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stelsSmooth/>
                    </a14:imgEffect>
                    <a14:imgEffect>
                      <a14:brightnessContrast brigh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1785" y="3949566"/>
            <a:ext cx="1897161" cy="14065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3A44AA-F019-7B19-2C0D-E9A19B5F5040}"/>
              </a:ext>
            </a:extLst>
          </p:cNvPr>
          <p:cNvSpPr txBox="1"/>
          <p:nvPr/>
        </p:nvSpPr>
        <p:spPr>
          <a:xfrm>
            <a:off x="9013029" y="2338391"/>
            <a:ext cx="2188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99"/>
                </a:solidFill>
                <a:highlight>
                  <a:srgbClr val="800000"/>
                </a:highlight>
                <a:latin typeface="Aptos Black" panose="020B0004020202020204" pitchFamily="34" charset="0"/>
              </a:rPr>
              <a:t>Christ in 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CFC235-94DB-E0D7-8D3A-C8961B77DF56}"/>
              </a:ext>
            </a:extLst>
          </p:cNvPr>
          <p:cNvSpPr txBox="1"/>
          <p:nvPr/>
        </p:nvSpPr>
        <p:spPr>
          <a:xfrm>
            <a:off x="8144849" y="2861611"/>
            <a:ext cx="3924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99"/>
                </a:solidFill>
                <a:highlight>
                  <a:srgbClr val="8000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We Are God’s Temple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F45C7A-6EB2-4C06-ABBA-54D09C65A7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utout/>
                    </a14:imgEffect>
                    <a14:imgEffect>
                      <a14:sharpenSoften amount="9000"/>
                    </a14:imgEffect>
                    <a14:imgEffect>
                      <a14:saturation sat="156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1846" y="3570367"/>
            <a:ext cx="3888799" cy="2519434"/>
          </a:xfrm>
          <a:prstGeom prst="rect">
            <a:avLst/>
          </a:prstGeom>
          <a:effectLst>
            <a:glow rad="127000">
              <a:srgbClr val="99FFCC"/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87B024-624D-D882-B627-48C0415906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41000"/>
                    </a14:imgEffect>
                    <a14:imgEffect>
                      <a14:brightnessContrast bright="11000" contrast="1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2630" y="155236"/>
            <a:ext cx="1550173" cy="20279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3FE6B0-139F-3A2B-A479-E14B49C0F7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23504" y="2027917"/>
            <a:ext cx="1529649" cy="11357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E89AFA-AF21-58BD-9EBF-E5938EFD23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36488" y="106343"/>
            <a:ext cx="2308361" cy="1219204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585294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988B-7828-EF1A-3DDE-2AD2EB278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42394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What Does the Bible Say?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3AEA1A-28A3-4456-A0A4-C7B6A7AE6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436" y="2065153"/>
            <a:ext cx="4544452" cy="3971490"/>
          </a:xfrm>
          <a:prstGeom prst="rect">
            <a:avLst/>
          </a:prstGeom>
          <a:effectLst>
            <a:glow rad="228600">
              <a:srgbClr val="99FFCC"/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8A352C-6992-4698-9075-6FDCD3533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9727" y="2682004"/>
            <a:ext cx="1217334" cy="2438637"/>
          </a:xfrm>
          <a:prstGeom prst="rect">
            <a:avLst/>
          </a:prstGeom>
          <a:effectLst>
            <a:glow rad="152400">
              <a:srgbClr val="FFFF00"/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722D3B-D30E-8BDB-D5D1-3C57E1015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1885" y="2682005"/>
            <a:ext cx="1217334" cy="2438636"/>
          </a:xfrm>
          <a:prstGeom prst="rect">
            <a:avLst/>
          </a:prstGeom>
          <a:effectLst>
            <a:glow rad="127000">
              <a:srgbClr val="FFFF00"/>
            </a:glow>
          </a:effectLst>
        </p:spPr>
      </p:pic>
    </p:spTree>
    <p:extLst>
      <p:ext uri="{BB962C8B-B14F-4D97-AF65-F5344CB8AC3E}">
        <p14:creationId xmlns:p14="http://schemas.microsoft.com/office/powerpoint/2010/main" val="747571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FB6D5-D83F-AE70-577C-E9351B4F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146" y="278409"/>
            <a:ext cx="10058400" cy="1450757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highlight>
                  <a:srgbClr val="800000"/>
                </a:highlight>
              </a:rPr>
              <a:t>The First – Solomon’s Temple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8282D2-79BF-0CDD-917B-320A3E5CB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342" y="2189848"/>
            <a:ext cx="3087532" cy="22891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7DD364-F3D3-41AF-A5FF-DA0717563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21" y="5111158"/>
            <a:ext cx="2646621" cy="743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9066E7-8178-F786-3B12-1A0E6E7FE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146" y="2484317"/>
            <a:ext cx="2531203" cy="3191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182E5F-CA0C-A3A7-E5B9-DB0125792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857" y="2484317"/>
            <a:ext cx="2531203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4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83FFB8-E83E-A8FF-A201-7AF6F0C05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brightnessContrast contrast="1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611" y="251106"/>
            <a:ext cx="9164329" cy="3057952"/>
          </a:xfrm>
          <a:prstGeom prst="rect">
            <a:avLst/>
          </a:prstGeom>
          <a:effectLst>
            <a:glow rad="127000">
              <a:srgbClr val="FFC000"/>
            </a:glow>
          </a:effectLst>
          <a:scene3d>
            <a:camera prst="orthographicFront"/>
            <a:lightRig rig="threePt" dir="t"/>
          </a:scene3d>
          <a:sp3d>
            <a:bevelT w="63500"/>
            <a:bevelB w="381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FF5FC1-2879-4AB4-F200-00B524D5B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4000"/>
                    </a14:imgEffect>
                    <a14:imgEffect>
                      <a14:brightnessContrast contras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4178" y="3653874"/>
            <a:ext cx="10202699" cy="23911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8100"/>
            <a:bevelB w="38100" h="5715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2B0926-7144-C533-D5AE-93E766BA4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6187" y="766462"/>
            <a:ext cx="1520127" cy="21716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2AF242-9E6B-4DAB-BAB1-E4F3987286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68000"/>
                    </a14:imgEffect>
                    <a14:imgEffect>
                      <a14:colorTemperature colorTemp="4233"/>
                    </a14:imgEffect>
                    <a14:imgEffect>
                      <a14:saturation sat="109000"/>
                    </a14:imgEffect>
                    <a14:imgEffect>
                      <a14:brightnessContrast bright="4000" contras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700" y="3904161"/>
            <a:ext cx="1354587" cy="189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17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7BB34C-B894-A8D3-22ED-4B4891DDA088}"/>
              </a:ext>
            </a:extLst>
          </p:cNvPr>
          <p:cNvSpPr txBox="1"/>
          <p:nvPr/>
        </p:nvSpPr>
        <p:spPr>
          <a:xfrm rot="19631023">
            <a:off x="1232579" y="2494819"/>
            <a:ext cx="954568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800000"/>
                </a:highlight>
                <a:latin typeface="Bernard MT Condensed" panose="02050806060905020404" pitchFamily="18" charset="0"/>
              </a:rPr>
              <a:t>The Fall of Solomon’s Temple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1C34EF-ACBE-C683-28B8-626857013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793" y="2027211"/>
            <a:ext cx="2808468" cy="22615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392879-4FAE-A360-EFEB-3B722C11C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5835" y="3642859"/>
            <a:ext cx="3406083" cy="24581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C4A6B2-66C3-4E27-A1CF-FB82FA97CE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06412" y="1137174"/>
            <a:ext cx="2359949" cy="2677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A1F30A-7CE2-24CD-524F-6D0F0D6D90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793" y="369739"/>
            <a:ext cx="2808468" cy="11850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A8628C-36D8-4445-AF4E-CF38332769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4000"/>
                    </a14:imgEffect>
                    <a14:imgEffect>
                      <a14:brightnessContrast bright="-12000" contras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81281" y="4166428"/>
            <a:ext cx="1599278" cy="18528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8282D2-79BF-0CDD-917B-320A3E5CB6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4797" y="369739"/>
            <a:ext cx="2531203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0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727D94-4DC3-9281-9EE6-2061DCB10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brightnessContrast bright="-3000" contras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547" y="171675"/>
            <a:ext cx="10163637" cy="33747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2B86A1-412F-DEEF-2DEE-CADFA1B71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brightnessContrast bright="6000" contras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3790" y="3688292"/>
            <a:ext cx="9957653" cy="2527621"/>
          </a:xfrm>
          <a:prstGeom prst="rect">
            <a:avLst/>
          </a:prstGeom>
          <a:effectLst>
            <a:glow rad="127000">
              <a:srgbClr val="C00000"/>
            </a:glow>
          </a:effectLst>
          <a:scene3d>
            <a:camera prst="orthographicFront"/>
            <a:lightRig rig="threePt" dir="t"/>
          </a:scene3d>
          <a:sp3d>
            <a:bevelT w="63500" h="63500"/>
            <a:bevelB w="63500" h="63500"/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648A3DC-752D-41F6-B2AF-506236D17C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557" y="3850127"/>
            <a:ext cx="973548" cy="2229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2F8108-A12F-70CB-975D-A6976CA818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38000" contrast="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1419" y="577118"/>
            <a:ext cx="1286054" cy="256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46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F6BB2E5-F5C5-4876-9282-B0246E035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53EAE7-3851-4CE7-BE81-EF90F19EF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5EFB6A-0AF1-46B2-B103-4AA6C7B31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4D3E4EC-9CAC-455D-8511-5C0D0BEFC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DF40A7-2316-4304-8880-2FA7451E9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2A1241-AB6B-F0DB-0EA8-534A6FA3B8FA}"/>
              </a:ext>
            </a:extLst>
          </p:cNvPr>
          <p:cNvSpPr txBox="1"/>
          <p:nvPr/>
        </p:nvSpPr>
        <p:spPr>
          <a:xfrm>
            <a:off x="910214" y="5463160"/>
            <a:ext cx="8473629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-50" dirty="0">
                <a:solidFill>
                  <a:srgbClr val="FFFFFF"/>
                </a:solidFill>
                <a:ea typeface="+mj-ea"/>
                <a:cs typeface="+mj-cs"/>
              </a:rPr>
              <a:t>The Second - Rebuilt Temple</a:t>
            </a:r>
            <a:endParaRPr lang="en-US" sz="5400" spc="-50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5BE49-AD65-4472-BFEC-232094B68C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697" r="1" b="1"/>
          <a:stretch>
            <a:fillRect/>
          </a:stretch>
        </p:blipFill>
        <p:spPr>
          <a:xfrm>
            <a:off x="20" y="10"/>
            <a:ext cx="7977495" cy="47447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998431-F278-4242-887C-ADB025AF9C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696" r="39558" b="-2"/>
          <a:stretch>
            <a:fillRect/>
          </a:stretch>
        </p:blipFill>
        <p:spPr>
          <a:xfrm>
            <a:off x="8138382" y="1965"/>
            <a:ext cx="4053618" cy="474778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4BD36A9-BAC7-415E-8DDB-4C743838F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4D9B5D-03AE-C028-68AE-B8DE22576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42" y="6761"/>
            <a:ext cx="7977495" cy="4732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75BE49-AD65-4472-BFEC-232094B68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820" y="28228"/>
            <a:ext cx="4052020" cy="471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12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56ECFC-3505-D0C9-7DDC-802172AF6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brightnessContrast bright="13000" contrast="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112" y="160600"/>
            <a:ext cx="9282721" cy="1923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EB59C7-7EAA-8E80-2C4A-E6D2D0705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9000"/>
                    </a14:imgEffect>
                    <a14:imgEffect>
                      <a14:colorTemperature colorTemp="7125"/>
                    </a14:imgEffect>
                    <a14:imgEffect>
                      <a14:brightnessContrast bright="-5000" contrast="5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5394" y="2210078"/>
            <a:ext cx="8831758" cy="15810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AC6BFF-2CDB-7A84-B264-A55757BBDE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0000"/>
                    </a14:imgEffect>
                    <a14:imgEffect>
                      <a14:saturation sat="2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4222" y="4874151"/>
            <a:ext cx="9578715" cy="1337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164433-7CD8-F562-0778-6656B77687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2000"/>
                    </a14:imgEffect>
                    <a14:imgEffect>
                      <a14:saturation sat="180000"/>
                    </a14:imgEffect>
                    <a14:imgEffect>
                      <a14:brightnessContrast contrast="3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713" y="3951809"/>
            <a:ext cx="10589894" cy="7916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FA8344-3A6E-48FE-9BCA-36268E8C95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06211" y="534749"/>
            <a:ext cx="2105287" cy="1302603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D5A7FB-8A1E-2A58-CA2B-21CA321388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736" y="2227184"/>
            <a:ext cx="2051342" cy="1581074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951875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5627614-0421-44C9-BA45-98C62DB30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5CF63B-42D2-437D-AF2A-6C97E4CAD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2D988CC-1BCA-4015-B859-258C2B79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DA9FCA0C-D833-41D4-A6D3-C5B05C518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220088-5317-43DC-98B5-DE84AF3BF7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171"/>
          <a:stretch>
            <a:fillRect/>
          </a:stretch>
        </p:blipFill>
        <p:spPr>
          <a:xfrm>
            <a:off x="1" y="10"/>
            <a:ext cx="2659223" cy="33969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2C685F-3801-4A37-8AC6-7E139BEBDD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574" r="16976" b="-3"/>
          <a:stretch>
            <a:fillRect/>
          </a:stretch>
        </p:blipFill>
        <p:spPr>
          <a:xfrm>
            <a:off x="1" y="3461005"/>
            <a:ext cx="2659223" cy="33969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5CEC52-A7D5-41B4-A310-6BCF1675F0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294" b="4"/>
          <a:stretch>
            <a:fillRect/>
          </a:stretch>
        </p:blipFill>
        <p:spPr>
          <a:xfrm>
            <a:off x="2659224" y="3461005"/>
            <a:ext cx="2638076" cy="3396996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A84874A0-9D39-46A4-A8E8-E41822A6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333604" y="0"/>
            <a:ext cx="68583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779FA7-D895-29D3-3465-0941794E9EE5}"/>
              </a:ext>
            </a:extLst>
          </p:cNvPr>
          <p:cNvSpPr txBox="1"/>
          <p:nvPr/>
        </p:nvSpPr>
        <p:spPr>
          <a:xfrm>
            <a:off x="5961344" y="758952"/>
            <a:ext cx="5542398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spc="-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Christ in Us</a:t>
            </a:r>
            <a:endParaRPr lang="en-US" sz="8000" spc="-5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D202CD-0A31-DAC8-3462-2E1FFE826AB7}"/>
              </a:ext>
            </a:extLst>
          </p:cNvPr>
          <p:cNvSpPr txBox="1"/>
          <p:nvPr/>
        </p:nvSpPr>
        <p:spPr>
          <a:xfrm>
            <a:off x="5961343" y="4455620"/>
            <a:ext cx="5542399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3200" b="1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cap="all" spc="200" dirty="0">
                <a:solidFill>
                  <a:schemeClr val="bg1"/>
                </a:solidFill>
              </a:rPr>
              <a:t>We are God’s Temple</a:t>
            </a:r>
            <a:endParaRPr lang="en-US" sz="3200" cap="all" spc="200" dirty="0">
              <a:solidFill>
                <a:schemeClr val="bg1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43A7E23-A41A-49BF-99D4-7E4B6CE1E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37543" y="4343400"/>
            <a:ext cx="5029200" cy="0"/>
          </a:xfrm>
          <a:prstGeom prst="line">
            <a:avLst/>
          </a:prstGeom>
          <a:ln w="635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DB2E8E10-C15A-4C43-AA38-E75879A4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81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D8E4AB0-9F68-48F8-9745-2EEBA99B5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20" y="0"/>
            <a:ext cx="5303520" cy="6858000"/>
            <a:chOff x="-6220" y="0"/>
            <a:chExt cx="5303520" cy="68580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502C1F3-F221-4944-AD8F-79398DE52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02794" y="0"/>
              <a:ext cx="6400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F3D8317-3DF4-4E44-90D5-E338B3B7B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613536" y="777241"/>
              <a:ext cx="64008" cy="5303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F85098F-EFFD-651D-361A-33927CB129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1000"/>
                    </a14:imgEffect>
                    <a14:imgEffect>
                      <a14:brightnessContrast bright="-1000" contrast="1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6802" y="-1"/>
            <a:ext cx="2606284" cy="340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3081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350</TotalTime>
  <Words>58</Words>
  <Application>Microsoft Office PowerPoint</Application>
  <PresentationFormat>Widescreen</PresentationFormat>
  <Paragraphs>16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ADLaM Display</vt:lpstr>
      <vt:lpstr>Amasis MT Pro Black</vt:lpstr>
      <vt:lpstr>Aptos</vt:lpstr>
      <vt:lpstr>Aptos Black</vt:lpstr>
      <vt:lpstr>Bernard MT Condensed</vt:lpstr>
      <vt:lpstr>Calibri</vt:lpstr>
      <vt:lpstr>Calibri Light</vt:lpstr>
      <vt:lpstr>Retrospect</vt:lpstr>
      <vt:lpstr>PowerPoint Presentation</vt:lpstr>
      <vt:lpstr>What Does the Bible Say?</vt:lpstr>
      <vt:lpstr>The First – Solomon’s Temple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Jenny Wilhelm</dc:creator>
  <cp:lastModifiedBy>Jenny Wilhelm</cp:lastModifiedBy>
  <cp:revision>15</cp:revision>
  <dcterms:created xsi:type="dcterms:W3CDTF">2026-06-14T20:43:32Z</dcterms:created>
  <dcterms:modified xsi:type="dcterms:W3CDTF">2026-06-15T07:25:43Z</dcterms:modified>
</cp:coreProperties>
</file>