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notesMasterIdLst>
    <p:notesMasterId r:id="rId13"/>
  </p:notesMasterIdLst>
  <p:sldIdLst>
    <p:sldId id="258" r:id="rId2"/>
    <p:sldId id="263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CCFF99"/>
    <a:srgbClr val="A3FFFF"/>
    <a:srgbClr val="361B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2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FEC5E0-43EC-44B7-BAEA-BF6354F63003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2FCABEA-2297-4B20-929D-984838B4553A}">
      <dgm:prSet/>
      <dgm:spPr/>
      <dgm:t>
        <a:bodyPr/>
        <a:lstStyle/>
        <a:p>
          <a:r>
            <a:rPr lang="en-US" b="1" dirty="0"/>
            <a:t>Do Not Fear</a:t>
          </a:r>
          <a:endParaRPr lang="en-US" dirty="0"/>
        </a:p>
      </dgm:t>
    </dgm:pt>
    <dgm:pt modelId="{DAF60978-D90D-41EE-838A-6E0F523664D5}" type="parTrans" cxnId="{5E35B576-8FA8-4A7E-BE83-9BE5477822BE}">
      <dgm:prSet/>
      <dgm:spPr/>
      <dgm:t>
        <a:bodyPr/>
        <a:lstStyle/>
        <a:p>
          <a:endParaRPr lang="en-US"/>
        </a:p>
      </dgm:t>
    </dgm:pt>
    <dgm:pt modelId="{50C00BA9-B4A8-43CD-9C20-D58193B6EDB9}" type="sibTrans" cxnId="{5E35B576-8FA8-4A7E-BE83-9BE5477822BE}">
      <dgm:prSet/>
      <dgm:spPr/>
      <dgm:t>
        <a:bodyPr/>
        <a:lstStyle/>
        <a:p>
          <a:endParaRPr lang="en-US"/>
        </a:p>
      </dgm:t>
    </dgm:pt>
    <dgm:pt modelId="{61B5635A-A126-46A4-89FB-3689EFE051E4}" type="pres">
      <dgm:prSet presAssocID="{40FEC5E0-43EC-44B7-BAEA-BF6354F63003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69867C41-4CEC-4A6E-B4D3-D3406EE7D6F1}" type="pres">
      <dgm:prSet presAssocID="{E2FCABEA-2297-4B20-929D-984838B4553A}" presName="circle1" presStyleLbl="node1" presStyleIdx="0" presStyleCnt="1"/>
      <dgm:spPr/>
    </dgm:pt>
    <dgm:pt modelId="{99C72A9B-878D-495F-910F-94B562540173}" type="pres">
      <dgm:prSet presAssocID="{E2FCABEA-2297-4B20-929D-984838B4553A}" presName="space" presStyleCnt="0"/>
      <dgm:spPr/>
    </dgm:pt>
    <dgm:pt modelId="{DEA7C797-1475-4E53-B84E-B70778FB2A75}" type="pres">
      <dgm:prSet presAssocID="{E2FCABEA-2297-4B20-929D-984838B4553A}" presName="rect1" presStyleLbl="alignAcc1" presStyleIdx="0" presStyleCnt="1"/>
      <dgm:spPr/>
    </dgm:pt>
    <dgm:pt modelId="{0AEB3EFC-7DE4-4F0B-A877-B6B4168E923B}" type="pres">
      <dgm:prSet presAssocID="{E2FCABEA-2297-4B20-929D-984838B4553A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5E35B576-8FA8-4A7E-BE83-9BE5477822BE}" srcId="{40FEC5E0-43EC-44B7-BAEA-BF6354F63003}" destId="{E2FCABEA-2297-4B20-929D-984838B4553A}" srcOrd="0" destOrd="0" parTransId="{DAF60978-D90D-41EE-838A-6E0F523664D5}" sibTransId="{50C00BA9-B4A8-43CD-9C20-D58193B6EDB9}"/>
    <dgm:cxn modelId="{3C354781-2645-4987-A53D-DE4EB8798602}" type="presOf" srcId="{E2FCABEA-2297-4B20-929D-984838B4553A}" destId="{0AEB3EFC-7DE4-4F0B-A877-B6B4168E923B}" srcOrd="1" destOrd="0" presId="urn:microsoft.com/office/officeart/2005/8/layout/target3"/>
    <dgm:cxn modelId="{F03025BC-6F85-44DE-8623-B945F4A6EA6D}" type="presOf" srcId="{40FEC5E0-43EC-44B7-BAEA-BF6354F63003}" destId="{61B5635A-A126-46A4-89FB-3689EFE051E4}" srcOrd="0" destOrd="0" presId="urn:microsoft.com/office/officeart/2005/8/layout/target3"/>
    <dgm:cxn modelId="{4B2E3BD9-C827-4707-AFBE-2F94A23FC3E1}" type="presOf" srcId="{E2FCABEA-2297-4B20-929D-984838B4553A}" destId="{DEA7C797-1475-4E53-B84E-B70778FB2A75}" srcOrd="0" destOrd="0" presId="urn:microsoft.com/office/officeart/2005/8/layout/target3"/>
    <dgm:cxn modelId="{DCD84042-8F96-4D1D-800B-605A2A684D70}" type="presParOf" srcId="{61B5635A-A126-46A4-89FB-3689EFE051E4}" destId="{69867C41-4CEC-4A6E-B4D3-D3406EE7D6F1}" srcOrd="0" destOrd="0" presId="urn:microsoft.com/office/officeart/2005/8/layout/target3"/>
    <dgm:cxn modelId="{FF84571D-307E-49BC-B697-B37BEA41E507}" type="presParOf" srcId="{61B5635A-A126-46A4-89FB-3689EFE051E4}" destId="{99C72A9B-878D-495F-910F-94B562540173}" srcOrd="1" destOrd="0" presId="urn:microsoft.com/office/officeart/2005/8/layout/target3"/>
    <dgm:cxn modelId="{AD4FBD05-4E1B-4AC9-AB3E-7EB568B47951}" type="presParOf" srcId="{61B5635A-A126-46A4-89FB-3689EFE051E4}" destId="{DEA7C797-1475-4E53-B84E-B70778FB2A75}" srcOrd="2" destOrd="0" presId="urn:microsoft.com/office/officeart/2005/8/layout/target3"/>
    <dgm:cxn modelId="{60649C96-2F4D-4705-AF57-BB47CE77AF96}" type="presParOf" srcId="{61B5635A-A126-46A4-89FB-3689EFE051E4}" destId="{0AEB3EFC-7DE4-4F0B-A877-B6B4168E923B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867C41-4CEC-4A6E-B4D3-D3406EE7D6F1}">
      <dsp:nvSpPr>
        <dsp:cNvPr id="0" name=""/>
        <dsp:cNvSpPr/>
      </dsp:nvSpPr>
      <dsp:spPr>
        <a:xfrm>
          <a:off x="0" y="208785"/>
          <a:ext cx="2243566" cy="224356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A7C797-1475-4E53-B84E-B70778FB2A75}">
      <dsp:nvSpPr>
        <dsp:cNvPr id="0" name=""/>
        <dsp:cNvSpPr/>
      </dsp:nvSpPr>
      <dsp:spPr>
        <a:xfrm>
          <a:off x="1121783" y="208785"/>
          <a:ext cx="2617494" cy="22435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b="1" kern="1200" dirty="0"/>
            <a:t>Do Not Fear</a:t>
          </a:r>
          <a:endParaRPr lang="en-US" sz="5500" kern="1200" dirty="0"/>
        </a:p>
      </dsp:txBody>
      <dsp:txXfrm>
        <a:off x="1121783" y="208785"/>
        <a:ext cx="2617494" cy="22435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A03562-DB42-44EE-9BD3-FCF76B276B6D}" type="datetimeFigureOut">
              <a:rPr lang="en-US" smtClean="0"/>
              <a:t>6/13/2026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E36C6-A23C-43F5-8086-DCCE07BAE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481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E36C6-A23C-43F5-8086-DCCE07BAEB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953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E36C6-A23C-43F5-8086-DCCE07BAEB2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189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E36C6-A23C-43F5-8086-DCCE07BAEB2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553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12EDD-F7AA-474A-8623-E87914F1EFF9}" type="datetimeFigureOut">
              <a:rPr lang="en-US" smtClean="0"/>
              <a:t>6/13/2026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B7DAA310-AFD0-4D63-B425-D32B9F1DD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118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12EDD-F7AA-474A-8623-E87914F1EFF9}" type="datetimeFigureOut">
              <a:rPr lang="en-US" smtClean="0"/>
              <a:t>6/13/2026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B7DAA310-AFD0-4D63-B425-D32B9F1DD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203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12EDD-F7AA-474A-8623-E87914F1EFF9}" type="datetimeFigureOut">
              <a:rPr lang="en-US" smtClean="0"/>
              <a:t>6/13/2026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B7DAA310-AFD0-4D63-B425-D32B9F1DD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893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12EDD-F7AA-474A-8623-E87914F1EFF9}" type="datetimeFigureOut">
              <a:rPr lang="en-US" smtClean="0"/>
              <a:t>6/13/2026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B7DAA310-AFD0-4D63-B425-D32B9F1DDA05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75991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12EDD-F7AA-474A-8623-E87914F1EFF9}" type="datetimeFigureOut">
              <a:rPr lang="en-US" smtClean="0"/>
              <a:t>6/13/2026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B7DAA310-AFD0-4D63-B425-D32B9F1DD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343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12EDD-F7AA-474A-8623-E87914F1EFF9}" type="datetimeFigureOut">
              <a:rPr lang="en-US" smtClean="0"/>
              <a:t>6/13/2026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A310-AFD0-4D63-B425-D32B9F1DD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05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12EDD-F7AA-474A-8623-E87914F1EFF9}" type="datetimeFigureOut">
              <a:rPr lang="en-US" smtClean="0"/>
              <a:t>6/13/2026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A310-AFD0-4D63-B425-D32B9F1DD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1802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12EDD-F7AA-474A-8623-E87914F1EFF9}" type="datetimeFigureOut">
              <a:rPr lang="en-US" smtClean="0"/>
              <a:t>6/13/2026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A310-AFD0-4D63-B425-D32B9F1DD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668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DC312EDD-F7AA-474A-8623-E87914F1EFF9}" type="datetimeFigureOut">
              <a:rPr lang="en-US" smtClean="0"/>
              <a:t>6/13/2026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B7DAA310-AFD0-4D63-B425-D32B9F1DD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18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12EDD-F7AA-474A-8623-E87914F1EFF9}" type="datetimeFigureOut">
              <a:rPr lang="en-US" smtClean="0"/>
              <a:t>6/13/2026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A310-AFD0-4D63-B425-D32B9F1DD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158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12EDD-F7AA-474A-8623-E87914F1EFF9}" type="datetimeFigureOut">
              <a:rPr lang="en-US" smtClean="0"/>
              <a:t>6/13/2026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B7DAA310-AFD0-4D63-B425-D32B9F1DD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875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12EDD-F7AA-474A-8623-E87914F1EFF9}" type="datetimeFigureOut">
              <a:rPr lang="en-US" smtClean="0"/>
              <a:t>6/13/2026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A310-AFD0-4D63-B425-D32B9F1DD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820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12EDD-F7AA-474A-8623-E87914F1EFF9}" type="datetimeFigureOut">
              <a:rPr lang="en-US" smtClean="0"/>
              <a:t>6/13/2026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A310-AFD0-4D63-B425-D32B9F1DD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4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12EDD-F7AA-474A-8623-E87914F1EFF9}" type="datetimeFigureOut">
              <a:rPr lang="en-US" smtClean="0"/>
              <a:t>6/13/2026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A310-AFD0-4D63-B425-D32B9F1DD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034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12EDD-F7AA-474A-8623-E87914F1EFF9}" type="datetimeFigureOut">
              <a:rPr lang="en-US" smtClean="0"/>
              <a:t>6/13/2026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A310-AFD0-4D63-B425-D32B9F1DD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775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12EDD-F7AA-474A-8623-E87914F1EFF9}" type="datetimeFigureOut">
              <a:rPr lang="en-US" smtClean="0"/>
              <a:t>6/13/2026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A310-AFD0-4D63-B425-D32B9F1DD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034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12EDD-F7AA-474A-8623-E87914F1EFF9}" type="datetimeFigureOut">
              <a:rPr lang="en-US" smtClean="0"/>
              <a:t>6/13/2026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A310-AFD0-4D63-B425-D32B9F1DD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790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12EDD-F7AA-474A-8623-E87914F1EFF9}" type="datetimeFigureOut">
              <a:rPr lang="en-US" smtClean="0"/>
              <a:t>6/13/2026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AA310-AFD0-4D63-B425-D32B9F1DD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1836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3.wdp"/><Relationship Id="rId7" Type="http://schemas.microsoft.com/office/2007/relationships/hdphoto" Target="../media/hdphoto6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microsoft.com/office/2007/relationships/hdphoto" Target="../media/hdphoto10.wdp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hdphoto" Target="../media/hdphoto3.wdp"/><Relationship Id="rId5" Type="http://schemas.openxmlformats.org/officeDocument/2006/relationships/diagramColors" Target="../diagrams/colors1.xml"/><Relationship Id="rId10" Type="http://schemas.openxmlformats.org/officeDocument/2006/relationships/image" Target="../media/image12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16.png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9.wdp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0.wdp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microsoft.com/office/2007/relationships/hdphoto" Target="../media/hdphoto11.wdp"/><Relationship Id="rId7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microsoft.com/office/2007/relationships/hdphoto" Target="../media/hdphoto12.wdp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37000">
              <a:srgbClr val="C00000"/>
            </a:gs>
            <a:gs pos="66000">
              <a:srgbClr val="FF0000"/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159ED3D-9ADE-7917-03FF-04C0D35DDC7D}"/>
              </a:ext>
            </a:extLst>
          </p:cNvPr>
          <p:cNvSpPr/>
          <p:nvPr/>
        </p:nvSpPr>
        <p:spPr>
          <a:xfrm>
            <a:off x="3761117" y="291827"/>
            <a:ext cx="531387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600" cap="none" spc="0" dirty="0">
                <a:ln/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lgerian" panose="04020705040A02060702" pitchFamily="82" charset="0"/>
              </a:rPr>
              <a:t>Be Strong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C17959-171E-4CC5-AF14-BD77F37046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4000"/>
                    </a14:imgEffect>
                    <a14:imgEffect>
                      <a14:saturation sat="123000"/>
                    </a14:imgEffect>
                    <a14:imgEffect>
                      <a14:brightnessContrast bright="31000" contrast="1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49170" y="2104254"/>
            <a:ext cx="3493658" cy="4376362"/>
          </a:xfrm>
          <a:prstGeom prst="rect">
            <a:avLst/>
          </a:prstGeom>
          <a:effectLst>
            <a:glow rad="127000">
              <a:srgbClr val="361B00"/>
            </a:glo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07C78EA-F861-40B5-50AD-BBA16F4FCA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6949" y="2513856"/>
            <a:ext cx="2885535" cy="3617120"/>
          </a:xfrm>
          <a:prstGeom prst="rect">
            <a:avLst/>
          </a:prstGeom>
          <a:effectLst>
            <a:glow rad="127000">
              <a:srgbClr val="FFC000"/>
            </a:glo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8622D5F-6939-7FED-102A-3EA2E6847D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5695" y="291827"/>
            <a:ext cx="5780609" cy="1521983"/>
          </a:xfrm>
          <a:prstGeom prst="rect">
            <a:avLst/>
          </a:prstGeom>
          <a:effectLst>
            <a:glow rad="165100">
              <a:srgbClr val="FFFF00"/>
            </a:glow>
          </a:effectLst>
          <a:scene3d>
            <a:camera prst="orthographicFront"/>
            <a:lightRig rig="threePt" dir="t"/>
          </a:scene3d>
          <a:sp3d>
            <a:bevelT w="139700" h="133350"/>
            <a:bevelB w="114300" h="114300"/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C6D726-C008-8EFC-EA16-D96512BF01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516" y="2483875"/>
            <a:ext cx="2885534" cy="3617121"/>
          </a:xfrm>
          <a:prstGeom prst="rect">
            <a:avLst/>
          </a:prstGeom>
          <a:effectLst>
            <a:glow rad="127000">
              <a:schemeClr val="tx1"/>
            </a:glow>
          </a:effectLst>
        </p:spPr>
      </p:pic>
    </p:spTree>
    <p:extLst>
      <p:ext uri="{BB962C8B-B14F-4D97-AF65-F5344CB8AC3E}">
        <p14:creationId xmlns:p14="http://schemas.microsoft.com/office/powerpoint/2010/main" val="2107423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2000">
              <a:srgbClr val="C00000"/>
            </a:gs>
            <a:gs pos="79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FFE8EDD-940A-67A0-B096-D677B3AA1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3443" y="3579346"/>
            <a:ext cx="7964011" cy="2524477"/>
          </a:xfrm>
          <a:prstGeom prst="rect">
            <a:avLst/>
          </a:prstGeom>
          <a:effectLst>
            <a:glow rad="127000">
              <a:schemeClr val="tx1"/>
            </a:glo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4DF184B-41CA-7BAD-A66F-5E9387E6D2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222" y="638039"/>
            <a:ext cx="9049493" cy="2325877"/>
          </a:xfrm>
          <a:prstGeom prst="rect">
            <a:avLst/>
          </a:prstGeom>
          <a:effectLst>
            <a:glow rad="127000">
              <a:srgbClr val="FFFF00"/>
            </a:glow>
          </a:effectLst>
        </p:spPr>
      </p:pic>
    </p:spTree>
    <p:extLst>
      <p:ext uri="{BB962C8B-B14F-4D97-AF65-F5344CB8AC3E}">
        <p14:creationId xmlns:p14="http://schemas.microsoft.com/office/powerpoint/2010/main" val="1336810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6000">
              <a:srgbClr val="C00000"/>
            </a:gs>
            <a:gs pos="73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F06BC8D-E48F-330C-C307-DAAF5BE5C049}"/>
              </a:ext>
            </a:extLst>
          </p:cNvPr>
          <p:cNvSpPr/>
          <p:nvPr/>
        </p:nvSpPr>
        <p:spPr>
          <a:xfrm>
            <a:off x="4324311" y="20646"/>
            <a:ext cx="350608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>
                <a:ln/>
                <a:effectLst/>
              </a:rPr>
              <a:t>Summary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BB39D7-ECF0-5F81-4B85-97C20595EA7C}"/>
              </a:ext>
            </a:extLst>
          </p:cNvPr>
          <p:cNvSpPr txBox="1"/>
          <p:nvPr/>
        </p:nvSpPr>
        <p:spPr>
          <a:xfrm>
            <a:off x="697256" y="1102023"/>
            <a:ext cx="3554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FFFF99"/>
                </a:solidFill>
              </a:rPr>
              <a:t>Do Not Fear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D092AB-063E-58A6-7125-7A18878D7A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  <a14:imgEffect>
                      <a14:brightnessContrast bright="-3000" contrast="1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17495" y="3683635"/>
            <a:ext cx="1723044" cy="2373250"/>
          </a:xfrm>
          <a:prstGeom prst="rect">
            <a:avLst/>
          </a:prstGeom>
          <a:effectLst>
            <a:glow rad="152400">
              <a:srgbClr val="361B00"/>
            </a:glo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BD157B6-7529-CAE3-08EE-00F855C08B7B}"/>
              </a:ext>
            </a:extLst>
          </p:cNvPr>
          <p:cNvSpPr txBox="1"/>
          <p:nvPr/>
        </p:nvSpPr>
        <p:spPr>
          <a:xfrm>
            <a:off x="3611389" y="2963933"/>
            <a:ext cx="5022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FFFF99"/>
                </a:solidFill>
              </a:rPr>
              <a:t>Trust God is With You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F0F606-3A8E-0837-7546-A37E0412D779}"/>
              </a:ext>
            </a:extLst>
          </p:cNvPr>
          <p:cNvSpPr txBox="1"/>
          <p:nvPr/>
        </p:nvSpPr>
        <p:spPr>
          <a:xfrm>
            <a:off x="8719592" y="2351782"/>
            <a:ext cx="33522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FFFF99"/>
                </a:solidFill>
              </a:rPr>
              <a:t>Let Jesus Give You Strength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C2C685F-3801-4A37-8AC6-7E139BEBDD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6435" y="4309469"/>
            <a:ext cx="2673172" cy="174741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63500" h="69850"/>
          </a:sp3d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FDD66F9-F906-4CEF-53D9-218E7E0D2990}"/>
              </a:ext>
            </a:extLst>
          </p:cNvPr>
          <p:cNvSpPr/>
          <p:nvPr/>
        </p:nvSpPr>
        <p:spPr>
          <a:xfrm>
            <a:off x="3059806" y="1435427"/>
            <a:ext cx="579937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>
                <a:ln/>
                <a:solidFill>
                  <a:srgbClr val="FFFF00"/>
                </a:solidFill>
                <a:effectLst/>
                <a:latin typeface="Amasis MT Pro Black" panose="02040A04050005020304" pitchFamily="18" charset="0"/>
              </a:rPr>
              <a:t>Be Strong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2CEC51-11AA-3C2D-17F2-CC04E51B99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250"/>
                    </a14:imgEffect>
                    <a14:imgEffect>
                      <a14:saturation sat="281000"/>
                    </a14:imgEffect>
                    <a14:imgEffect>
                      <a14:brightnessContrast bright="12000" contrast="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98699" y="3725379"/>
            <a:ext cx="2157311" cy="271158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B9C9B3C-0278-03B7-B087-B2B9316B76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2778" y="1841395"/>
            <a:ext cx="1642127" cy="82768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412DD23-1AFD-8EBB-DA6B-C86A7981AD41}"/>
              </a:ext>
            </a:extLst>
          </p:cNvPr>
          <p:cNvSpPr txBox="1"/>
          <p:nvPr/>
        </p:nvSpPr>
        <p:spPr>
          <a:xfrm>
            <a:off x="192041" y="3616532"/>
            <a:ext cx="36819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solidFill>
                  <a:srgbClr val="FFFF99"/>
                </a:solidFill>
              </a:rPr>
              <a:t>Follow Jesus</a:t>
            </a:r>
          </a:p>
        </p:txBody>
      </p:sp>
    </p:spTree>
    <p:extLst>
      <p:ext uri="{BB962C8B-B14F-4D97-AF65-F5344CB8AC3E}">
        <p14:creationId xmlns:p14="http://schemas.microsoft.com/office/powerpoint/2010/main" val="3271596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4922B36-25CB-F7FE-5155-A41FC153EDCE}"/>
              </a:ext>
            </a:extLst>
          </p:cNvPr>
          <p:cNvSpPr/>
          <p:nvPr/>
        </p:nvSpPr>
        <p:spPr>
          <a:xfrm>
            <a:off x="680322" y="2063262"/>
            <a:ext cx="3739278" cy="2661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cap="none" spc="0" dirty="0">
                <a:ln/>
                <a:effectLst/>
                <a:latin typeface="+mj-lt"/>
                <a:ea typeface="+mj-ea"/>
                <a:cs typeface="+mj-cs"/>
              </a:rPr>
              <a:t>What Does the Bible Say?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3AEA1A-28A3-4456-A0A4-C7B6A7AE6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61432" y="1240623"/>
            <a:ext cx="5629268" cy="4376754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6160732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92000">
              <a:srgbClr val="FF0000"/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B5186F0-34F1-A56F-33E5-2F35282E2179}"/>
              </a:ext>
            </a:extLst>
          </p:cNvPr>
          <p:cNvGraphicFramePr/>
          <p:nvPr/>
        </p:nvGraphicFramePr>
        <p:xfrm>
          <a:off x="680322" y="2063262"/>
          <a:ext cx="3739278" cy="2661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213F2654-2C17-0A09-4529-1A4D39032B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53773" y="404299"/>
            <a:ext cx="3155711" cy="1590580"/>
          </a:xfrm>
          <a:prstGeom prst="rect">
            <a:avLst/>
          </a:prstGeom>
          <a:effectLst>
            <a:glow rad="127000">
              <a:srgbClr val="FFFF99"/>
            </a:glo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4182E5F-CA0C-A3A7-E5B9-DB0125792E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22285" y="3039175"/>
            <a:ext cx="2112044" cy="2867425"/>
          </a:xfrm>
          <a:prstGeom prst="rect">
            <a:avLst/>
          </a:prstGeom>
          <a:effectLst>
            <a:glow rad="127000">
              <a:srgbClr val="361B00"/>
            </a:glo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41C34EF-ACBE-C683-28B8-626857013A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4044" y="3258280"/>
            <a:ext cx="3288827" cy="2648320"/>
          </a:xfrm>
          <a:prstGeom prst="rect">
            <a:avLst/>
          </a:prstGeom>
          <a:effectLst>
            <a:glow rad="292100">
              <a:srgbClr val="FF0000"/>
            </a:glo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C0E039-ECB4-729C-8734-E80B004AAE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2000"/>
                    </a14:imgEffect>
                    <a14:imgEffect>
                      <a14:brightnessContrast bright="9000" contras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72402" y="704583"/>
            <a:ext cx="1581371" cy="1581371"/>
          </a:xfrm>
          <a:prstGeom prst="rect">
            <a:avLst/>
          </a:prstGeom>
          <a:effectLst>
            <a:glow rad="127000">
              <a:schemeClr val="tx1"/>
            </a:glow>
          </a:effectLst>
        </p:spPr>
      </p:pic>
    </p:spTree>
    <p:extLst>
      <p:ext uri="{BB962C8B-B14F-4D97-AF65-F5344CB8AC3E}">
        <p14:creationId xmlns:p14="http://schemas.microsoft.com/office/powerpoint/2010/main" val="241842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rgbClr val="C00000"/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87C90D-D303-ABEC-8642-6AD9B32F8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6427" y="674557"/>
            <a:ext cx="9496973" cy="200455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355600" h="304800"/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B30946C-598F-8F30-9AF0-09C1D6F10F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104" y="3277913"/>
            <a:ext cx="9554908" cy="29055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27000" h="133350"/>
            <a:bevelB w="114300" h="120650"/>
          </a:sp3d>
        </p:spPr>
      </p:pic>
    </p:spTree>
    <p:extLst>
      <p:ext uri="{BB962C8B-B14F-4D97-AF65-F5344CB8AC3E}">
        <p14:creationId xmlns:p14="http://schemas.microsoft.com/office/powerpoint/2010/main" val="2107851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rgbClr val="C00000"/>
            </a:gs>
            <a:gs pos="71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0096DC-8F34-A29C-7D11-0284D463CA0E}"/>
              </a:ext>
            </a:extLst>
          </p:cNvPr>
          <p:cNvSpPr/>
          <p:nvPr/>
        </p:nvSpPr>
        <p:spPr>
          <a:xfrm>
            <a:off x="120770" y="836762"/>
            <a:ext cx="10334445" cy="923330"/>
          </a:xfrm>
          <a:prstGeom prst="rect">
            <a:avLst/>
          </a:prstGeom>
          <a:solidFill>
            <a:srgbClr val="361B00"/>
          </a:solidFill>
          <a:effectLst>
            <a:outerShdw blurRad="50800" dist="50800" dir="6000000" algn="ctr" rotWithShape="0">
              <a:srgbClr val="361B00"/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gradFill flip="none" rotWithShape="1">
                  <a:gsLst>
                    <a:gs pos="0">
                      <a:srgbClr val="FF0000"/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  <a:effectLst/>
              </a:rPr>
              <a:t>Trust that </a:t>
            </a:r>
            <a:r>
              <a:rPr lang="en-US" sz="5400" b="1" cap="none" spc="0" dirty="0">
                <a:ln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gradFill flip="none" rotWithShape="1">
                  <a:gsLst>
                    <a:gs pos="0">
                      <a:srgbClr val="FF0000"/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  <a:effectLst/>
              </a:rPr>
              <a:t>God is With You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F994F7D-90FA-10A0-6006-22F5CEF91E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18671" y="2889779"/>
            <a:ext cx="4092674" cy="2646125"/>
          </a:xfrm>
          <a:prstGeom prst="rect">
            <a:avLst/>
          </a:prstGeom>
          <a:effectLst>
            <a:softEdge rad="1143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957F9CB-03B7-4A68-865E-3420F52786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5250"/>
                    </a14:imgEffect>
                    <a14:imgEffect>
                      <a14:saturation sat="281000"/>
                    </a14:imgEffect>
                    <a14:imgEffect>
                      <a14:brightnessContrast bright="12000" contrast="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1355" y="2404448"/>
            <a:ext cx="2877480" cy="3616790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EDA7ED-D813-41FC-974E-CD3B64147E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4000"/>
                    </a14:imgEffect>
                    <a14:imgEffect>
                      <a14:brightnessContrast bright="16000" contrast="2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43167" y="2404448"/>
            <a:ext cx="2877481" cy="361678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749894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7000">
              <a:srgbClr val="C00000"/>
            </a:gs>
            <a:gs pos="72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718850-D10D-7BE0-DD5A-174D11BAC8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86026" y="4047342"/>
            <a:ext cx="8614920" cy="182880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46050"/>
            <a:bevelB w="127000" h="152400"/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EE9FC1-D531-068F-3F89-E2617EFED6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6000"/>
                    </a14:imgEffect>
                    <a14:imgEffect>
                      <a14:brightnessContrast brigh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5427" y="861774"/>
            <a:ext cx="8202170" cy="228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086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7000">
              <a:srgbClr val="C00000"/>
            </a:gs>
            <a:gs pos="66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258C130-BD1E-CE8C-8DD5-40C7019D6C0D}"/>
              </a:ext>
            </a:extLst>
          </p:cNvPr>
          <p:cNvSpPr/>
          <p:nvPr/>
        </p:nvSpPr>
        <p:spPr>
          <a:xfrm>
            <a:off x="2502493" y="1079852"/>
            <a:ext cx="749045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dirty="0">
                <a:ln/>
                <a:solidFill>
                  <a:srgbClr val="FFFF0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Follow Jesus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9AF27D-B3FE-4455-B15A-AADDE14BE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123" y="2563240"/>
            <a:ext cx="1219370" cy="242921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68BF14-2616-8649-7DC3-68A87D0AC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1283" y="2676058"/>
            <a:ext cx="1139057" cy="2429214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2C685F-3801-4A37-8AC6-7E139BEBDD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90196" y="2829394"/>
            <a:ext cx="4715043" cy="308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933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1000">
              <a:srgbClr val="C00000"/>
            </a:gs>
            <a:gs pos="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94F580-2322-2B16-F470-7F838A9C0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430" y="199688"/>
            <a:ext cx="7165298" cy="24020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4959CC-6D09-1F24-414F-29D6045C5D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0866" y="2837641"/>
            <a:ext cx="6661231" cy="10806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1A40EA-5F79-388E-8A37-475597D532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3258" y="4154247"/>
            <a:ext cx="8834233" cy="244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36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48000">
              <a:srgbClr val="C00000"/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9CDAD0-3687-3419-C6AF-60D8C732D1D1}"/>
              </a:ext>
            </a:extLst>
          </p:cNvPr>
          <p:cNvSpPr/>
          <p:nvPr/>
        </p:nvSpPr>
        <p:spPr>
          <a:xfrm>
            <a:off x="2065567" y="257635"/>
            <a:ext cx="7198355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>
                <a:ln/>
                <a:solidFill>
                  <a:srgbClr val="FFFF00"/>
                </a:solidFill>
                <a:effectLst/>
                <a:latin typeface="Amasis MT Pro Black" panose="02040A04050005020304" pitchFamily="18" charset="0"/>
              </a:rPr>
              <a:t>Let Jesus Give</a:t>
            </a:r>
          </a:p>
          <a:p>
            <a:pPr algn="ctr"/>
            <a:r>
              <a:rPr lang="en-US" sz="6600" b="1" cap="none" spc="0" dirty="0">
                <a:ln/>
                <a:solidFill>
                  <a:srgbClr val="FFFF00"/>
                </a:solidFill>
                <a:effectLst/>
                <a:latin typeface="Amasis MT Pro Black" panose="02040A04050005020304" pitchFamily="18" charset="0"/>
              </a:rPr>
              <a:t> You Strength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09181B-2469-C000-430A-CF372548B5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2000"/>
                    </a14:imgEffect>
                    <a14:imgEffect>
                      <a14:saturation sat="182000"/>
                    </a14:imgEffect>
                    <a14:imgEffect>
                      <a14:brightnessContrast bright="-11000" contrast="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71900" y="4354161"/>
            <a:ext cx="3367536" cy="1971688"/>
          </a:xfrm>
          <a:prstGeom prst="rect">
            <a:avLst/>
          </a:prstGeom>
          <a:effectLst>
            <a:glow rad="127000">
              <a:srgbClr val="92D050"/>
            </a:glo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B9D06AD-84B0-45CE-9252-FFEF7D63E7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8000"/>
                    </a14:imgEffect>
                    <a14:imgEffect>
                      <a14:saturation sat="21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9056" y="2333881"/>
            <a:ext cx="2743322" cy="1033846"/>
          </a:xfrm>
          <a:prstGeom prst="rect">
            <a:avLst/>
          </a:prstGeom>
          <a:effectLst>
            <a:glow rad="127000">
              <a:srgbClr val="CCFFFF"/>
            </a:glow>
            <a:softEdge rad="381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3810B1-EE3B-4067-9CEC-FD3D610291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0053" y="2258886"/>
            <a:ext cx="1611230" cy="1713120"/>
          </a:xfrm>
          <a:prstGeom prst="rect">
            <a:avLst/>
          </a:prstGeom>
          <a:effectLst>
            <a:glow rad="114300">
              <a:srgbClr val="CCFFFF"/>
            </a:glo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60DE06-3A85-4381-9FD7-705BABA916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5039" y="3367727"/>
            <a:ext cx="2610655" cy="1801093"/>
          </a:xfrm>
          <a:prstGeom prst="rect">
            <a:avLst/>
          </a:prstGeom>
          <a:effectLst>
            <a:glow rad="127000">
              <a:srgbClr val="A3FFFF"/>
            </a:glo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B86A13D-45C4-E14D-6C6B-521ED07B9F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42561" y="3664487"/>
            <a:ext cx="2266272" cy="2895792"/>
          </a:xfrm>
          <a:prstGeom prst="rect">
            <a:avLst/>
          </a:prstGeom>
          <a:effectLst>
            <a:glow rad="127000">
              <a:srgbClr val="CCFF99"/>
            </a:glow>
          </a:effectLst>
        </p:spPr>
      </p:pic>
    </p:spTree>
    <p:extLst>
      <p:ext uri="{BB962C8B-B14F-4D97-AF65-F5344CB8AC3E}">
        <p14:creationId xmlns:p14="http://schemas.microsoft.com/office/powerpoint/2010/main" val="1633810296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333</TotalTime>
  <Words>46</Words>
  <Application>Microsoft Office PowerPoint</Application>
  <PresentationFormat>Widescreen</PresentationFormat>
  <Paragraphs>16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ADLaM Display</vt:lpstr>
      <vt:lpstr>Algerian</vt:lpstr>
      <vt:lpstr>Amasis MT Pro Black</vt:lpstr>
      <vt:lpstr>Aptos</vt:lpstr>
      <vt:lpstr>Arial</vt:lpstr>
      <vt:lpstr>Trebuchet MS</vt:lpstr>
      <vt:lpstr>Berlin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Jenny Wilhelm</dc:creator>
  <cp:lastModifiedBy>Jenny Wilhelm</cp:lastModifiedBy>
  <cp:revision>31</cp:revision>
  <dcterms:created xsi:type="dcterms:W3CDTF">2026-03-18T01:41:39Z</dcterms:created>
  <dcterms:modified xsi:type="dcterms:W3CDTF">2026-06-14T04:56:31Z</dcterms:modified>
</cp:coreProperties>
</file>