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702" r:id="rId2"/>
  </p:sldMasterIdLst>
  <p:notesMasterIdLst>
    <p:notesMasterId r:id="rId14"/>
  </p:notesMasterIdLst>
  <p:sldIdLst>
    <p:sldId id="256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D99"/>
    <a:srgbClr val="F9E133"/>
    <a:srgbClr val="89C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129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B164D-7FC6-449F-BB00-F4E3FF2D963F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A8E45-67AA-4C23-916A-C75285436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52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A8E45-67AA-4C23-916A-C752854362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8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5276088"/>
            <a:ext cx="11347704" cy="78638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4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980176"/>
            <a:ext cx="11347704" cy="5303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F9A648C8-0436-6FAF-8B52-BA15EFB5F9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1" y="343038"/>
            <a:ext cx="11506200" cy="4792766"/>
          </a:xfrm>
          <a:custGeom>
            <a:avLst/>
            <a:gdLst>
              <a:gd name="connsiteX0" fmla="*/ 292023 w 11506200"/>
              <a:gd name="connsiteY0" fmla="*/ 0 h 4792766"/>
              <a:gd name="connsiteX1" fmla="*/ 11214177 w 11506200"/>
              <a:gd name="connsiteY1" fmla="*/ 0 h 4792766"/>
              <a:gd name="connsiteX2" fmla="*/ 11506200 w 11506200"/>
              <a:gd name="connsiteY2" fmla="*/ 292023 h 4792766"/>
              <a:gd name="connsiteX3" fmla="*/ 11506200 w 11506200"/>
              <a:gd name="connsiteY3" fmla="*/ 4500743 h 4792766"/>
              <a:gd name="connsiteX4" fmla="*/ 11214177 w 11506200"/>
              <a:gd name="connsiteY4" fmla="*/ 4792766 h 4792766"/>
              <a:gd name="connsiteX5" fmla="*/ 292023 w 11506200"/>
              <a:gd name="connsiteY5" fmla="*/ 4792766 h 4792766"/>
              <a:gd name="connsiteX6" fmla="*/ 0 w 11506200"/>
              <a:gd name="connsiteY6" fmla="*/ 4500743 h 4792766"/>
              <a:gd name="connsiteX7" fmla="*/ 0 w 11506200"/>
              <a:gd name="connsiteY7" fmla="*/ 292023 h 4792766"/>
              <a:gd name="connsiteX8" fmla="*/ 292023 w 11506200"/>
              <a:gd name="connsiteY8" fmla="*/ 0 h 479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6200" h="4792766">
                <a:moveTo>
                  <a:pt x="292023" y="0"/>
                </a:moveTo>
                <a:lnTo>
                  <a:pt x="11214177" y="0"/>
                </a:lnTo>
                <a:cubicBezTo>
                  <a:pt x="11375457" y="0"/>
                  <a:pt x="11506200" y="130743"/>
                  <a:pt x="11506200" y="292023"/>
                </a:cubicBezTo>
                <a:lnTo>
                  <a:pt x="11506200" y="4500743"/>
                </a:lnTo>
                <a:cubicBezTo>
                  <a:pt x="11506200" y="4662023"/>
                  <a:pt x="11375457" y="4792766"/>
                  <a:pt x="11214177" y="4792766"/>
                </a:cubicBezTo>
                <a:lnTo>
                  <a:pt x="292023" y="4792766"/>
                </a:lnTo>
                <a:cubicBezTo>
                  <a:pt x="130743" y="4792766"/>
                  <a:pt x="0" y="4662023"/>
                  <a:pt x="0" y="4500743"/>
                </a:cubicBezTo>
                <a:lnTo>
                  <a:pt x="0" y="292023"/>
                </a:lnTo>
                <a:cubicBezTo>
                  <a:pt x="0" y="130743"/>
                  <a:pt x="130743" y="0"/>
                  <a:pt x="292023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519672"/>
            <a:ext cx="349431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6CD91AB5-8D64-469B-81DF-A26B406D2B54}" type="datetime1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519672"/>
            <a:ext cx="280540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519672"/>
            <a:ext cx="42920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92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045952" cy="1828800"/>
          </a:xfrm>
        </p:spPr>
        <p:txBody>
          <a:bodyPr anchor="t">
            <a:normAutofit/>
          </a:bodyPr>
          <a:lstStyle>
            <a:lvl1pPr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98464" y="2423160"/>
            <a:ext cx="5486400" cy="3886200"/>
          </a:xfr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Font typeface="+mj-lt"/>
              <a:buAutoNum type="arabicPeriod"/>
              <a:defRPr lang="en-US" dirty="0"/>
            </a:lvl1pPr>
            <a:lvl2pPr marL="571500" indent="-342900">
              <a:buFont typeface="+mj-lt"/>
              <a:buAutoNum type="arabicPeriod"/>
              <a:defRPr lang="en-US" dirty="0"/>
            </a:lvl2pPr>
            <a:lvl3pPr marL="800100" indent="-342900">
              <a:buFont typeface="+mj-lt"/>
              <a:buAutoNum type="arabicPeriod"/>
              <a:defRPr lang="en-US" dirty="0"/>
            </a:lvl3pPr>
            <a:lvl4pPr>
              <a:buFont typeface="+mj-lt"/>
              <a:buAutoNum type="arabicPeriod"/>
              <a:defRPr lang="en-US" dirty="0"/>
            </a:lvl4pPr>
            <a:lvl5pPr>
              <a:buFont typeface="+mj-lt"/>
              <a:buAutoNum type="arabicPeriod"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0C55-2E11-4E7F-9EF8-868B07C6C42C}" type="datetime1">
              <a:rPr lang="en-US" smtClean="0"/>
              <a:t>3/17/2026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82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384" y="1012952"/>
            <a:ext cx="4023360" cy="16367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FE8E4848-C9F6-6844-AB1C-C4F0E8A472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42901" y="345109"/>
            <a:ext cx="6714969" cy="6163508"/>
          </a:xfrm>
          <a:custGeom>
            <a:avLst/>
            <a:gdLst>
              <a:gd name="connsiteX0" fmla="*/ 281857 w 6714969"/>
              <a:gd name="connsiteY0" fmla="*/ 0 h 6163508"/>
              <a:gd name="connsiteX1" fmla="*/ 6433112 w 6714969"/>
              <a:gd name="connsiteY1" fmla="*/ 0 h 6163508"/>
              <a:gd name="connsiteX2" fmla="*/ 6714969 w 6714969"/>
              <a:gd name="connsiteY2" fmla="*/ 281857 h 6163508"/>
              <a:gd name="connsiteX3" fmla="*/ 6714969 w 6714969"/>
              <a:gd name="connsiteY3" fmla="*/ 5881651 h 6163508"/>
              <a:gd name="connsiteX4" fmla="*/ 6433112 w 6714969"/>
              <a:gd name="connsiteY4" fmla="*/ 6163508 h 6163508"/>
              <a:gd name="connsiteX5" fmla="*/ 281857 w 6714969"/>
              <a:gd name="connsiteY5" fmla="*/ 6163508 h 6163508"/>
              <a:gd name="connsiteX6" fmla="*/ 0 w 6714969"/>
              <a:gd name="connsiteY6" fmla="*/ 5881651 h 6163508"/>
              <a:gd name="connsiteX7" fmla="*/ 0 w 6714969"/>
              <a:gd name="connsiteY7" fmla="*/ 281857 h 6163508"/>
              <a:gd name="connsiteX8" fmla="*/ 281857 w 6714969"/>
              <a:gd name="connsiteY8" fmla="*/ 0 h 6163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14969" h="6163508">
                <a:moveTo>
                  <a:pt x="281857" y="0"/>
                </a:moveTo>
                <a:lnTo>
                  <a:pt x="6433112" y="0"/>
                </a:lnTo>
                <a:cubicBezTo>
                  <a:pt x="6588777" y="0"/>
                  <a:pt x="6714969" y="126192"/>
                  <a:pt x="6714969" y="281857"/>
                </a:cubicBezTo>
                <a:lnTo>
                  <a:pt x="6714969" y="5881651"/>
                </a:lnTo>
                <a:cubicBezTo>
                  <a:pt x="6714969" y="6037316"/>
                  <a:pt x="6588777" y="6163508"/>
                  <a:pt x="6433112" y="6163508"/>
                </a:cubicBezTo>
                <a:lnTo>
                  <a:pt x="281857" y="6163508"/>
                </a:lnTo>
                <a:cubicBezTo>
                  <a:pt x="126192" y="6163508"/>
                  <a:pt x="0" y="6037316"/>
                  <a:pt x="0" y="5881651"/>
                </a:cubicBezTo>
                <a:lnTo>
                  <a:pt x="0" y="281857"/>
                </a:lnTo>
                <a:cubicBezTo>
                  <a:pt x="0" y="126192"/>
                  <a:pt x="126192" y="0"/>
                  <a:pt x="281857" y="0"/>
                </a:cubicBezTo>
                <a:close/>
              </a:path>
            </a:pathLst>
          </a:custGeom>
          <a:blipFill dpi="0" rotWithShape="1">
            <a:blip r:embed="rId2">
              <a:alphaModFix amt="65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44384" y="2896616"/>
            <a:ext cx="4023360" cy="3364992"/>
          </a:xfr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+mj-lt"/>
              <a:buAutoNum type="arabicPeriod"/>
              <a:defRPr lang="en-US" dirty="0"/>
            </a:lvl1pPr>
            <a:lvl2pPr marL="571500" indent="-342900">
              <a:buFont typeface="+mj-lt"/>
              <a:buAutoNum type="arabicPeriod"/>
              <a:defRPr lang="en-US" dirty="0"/>
            </a:lvl2pPr>
            <a:lvl3pPr marL="800100" indent="-342900">
              <a:buFont typeface="+mj-lt"/>
              <a:buAutoNum type="arabicPeriod"/>
              <a:defRPr lang="en-US" dirty="0"/>
            </a:lvl3pPr>
            <a:lvl4pPr>
              <a:buFont typeface="+mj-lt"/>
              <a:buAutoNum type="arabicPeriod"/>
              <a:defRPr lang="en-US" dirty="0"/>
            </a:lvl4pPr>
            <a:lvl5pPr>
              <a:buFont typeface="+mj-lt"/>
              <a:buAutoNum type="arabicPeriod"/>
              <a:defRPr lang="en-US" dirty="0"/>
            </a:lvl5pPr>
          </a:lstStyle>
          <a:p>
            <a:pPr marL="228600" lvl="0" indent="-228600"/>
            <a:r>
              <a:rPr lang="en-US" dirty="0"/>
              <a:t>Click to edit Master text styles</a:t>
            </a:r>
          </a:p>
          <a:p>
            <a:pPr marL="228600" lvl="1" indent="-228600"/>
            <a:r>
              <a:rPr lang="en-US" dirty="0"/>
              <a:t>Second level</a:t>
            </a:r>
          </a:p>
          <a:p>
            <a:pPr marL="228600" lvl="2" indent="-228600"/>
            <a:r>
              <a:rPr lang="en-US" dirty="0"/>
              <a:t>Third level</a:t>
            </a:r>
          </a:p>
          <a:p>
            <a:pPr marL="228600" lvl="3" indent="-228600"/>
            <a:r>
              <a:rPr lang="en-US" dirty="0"/>
              <a:t>Fourth level</a:t>
            </a:r>
          </a:p>
          <a:p>
            <a:pPr marL="228600" lvl="4" indent="-228600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9FCAD-E19B-4A0F-866E-979EDEC4B525}" type="datetime1">
              <a:rPr lang="en-US" smtClean="0"/>
              <a:t>3/17/2026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619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2478024"/>
            <a:ext cx="4325112" cy="2454796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478024"/>
            <a:ext cx="4325112" cy="24597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4A14-E3E2-4038-B0C4-0EC5ECBDA17A}" type="datetime1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73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2039112"/>
            <a:ext cx="3813048" cy="353872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2039112"/>
            <a:ext cx="5047488" cy="353872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1396-E7F4-44BB-B3C1-CAADE8EE1BCB}" type="datetime1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64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00200"/>
            <a:ext cx="4142232" cy="46360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1600200"/>
            <a:ext cx="5788152" cy="463600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03B70-0873-4F91-B20E-188F8FCBC95A}" type="datetime1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28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40080"/>
            <a:ext cx="4032504" cy="3621024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640080"/>
            <a:ext cx="5971032" cy="572414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1211-1BBF-43C8-98F1-415153382D43}" type="datetime1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08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40080"/>
            <a:ext cx="3493008" cy="362102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5696" y="640080"/>
            <a:ext cx="7159752" cy="5719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37F1-4FE0-40C5-A1CC-AC65E60D9E3F}" type="datetime1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92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0408" y="548640"/>
            <a:ext cx="6035040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F226A48-373B-47E6-1E90-9892366CC9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0" y="342900"/>
            <a:ext cx="4501152" cy="6172200"/>
          </a:xfrm>
          <a:custGeom>
            <a:avLst/>
            <a:gdLst>
              <a:gd name="connsiteX0" fmla="*/ 332635 w 4501152"/>
              <a:gd name="connsiteY0" fmla="*/ 0 h 6172200"/>
              <a:gd name="connsiteX1" fmla="*/ 4168517 w 4501152"/>
              <a:gd name="connsiteY1" fmla="*/ 0 h 6172200"/>
              <a:gd name="connsiteX2" fmla="*/ 4501152 w 4501152"/>
              <a:gd name="connsiteY2" fmla="*/ 331423 h 6172200"/>
              <a:gd name="connsiteX3" fmla="*/ 4501152 w 4501152"/>
              <a:gd name="connsiteY3" fmla="*/ 5840778 h 6172200"/>
              <a:gd name="connsiteX4" fmla="*/ 4168517 w 4501152"/>
              <a:gd name="connsiteY4" fmla="*/ 6172200 h 6172200"/>
              <a:gd name="connsiteX5" fmla="*/ 332635 w 4501152"/>
              <a:gd name="connsiteY5" fmla="*/ 6172200 h 6172200"/>
              <a:gd name="connsiteX6" fmla="*/ 0 w 4501152"/>
              <a:gd name="connsiteY6" fmla="*/ 5840778 h 6172200"/>
              <a:gd name="connsiteX7" fmla="*/ 0 w 4501152"/>
              <a:gd name="connsiteY7" fmla="*/ 331423 h 6172200"/>
              <a:gd name="connsiteX8" fmla="*/ 332635 w 4501152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01152" h="6172200">
                <a:moveTo>
                  <a:pt x="332635" y="0"/>
                </a:moveTo>
                <a:lnTo>
                  <a:pt x="4168517" y="0"/>
                </a:lnTo>
                <a:cubicBezTo>
                  <a:pt x="4352226" y="0"/>
                  <a:pt x="4501152" y="148383"/>
                  <a:pt x="4501152" y="331423"/>
                </a:cubicBezTo>
                <a:lnTo>
                  <a:pt x="4501152" y="5840778"/>
                </a:lnTo>
                <a:cubicBezTo>
                  <a:pt x="4501152" y="6023817"/>
                  <a:pt x="4352226" y="6172200"/>
                  <a:pt x="4168517" y="6172200"/>
                </a:cubicBezTo>
                <a:lnTo>
                  <a:pt x="332635" y="6172200"/>
                </a:lnTo>
                <a:cubicBezTo>
                  <a:pt x="148926" y="6172200"/>
                  <a:pt x="0" y="6023817"/>
                  <a:pt x="0" y="5840778"/>
                </a:cubicBezTo>
                <a:lnTo>
                  <a:pt x="0" y="331423"/>
                </a:lnTo>
                <a:cubicBezTo>
                  <a:pt x="0" y="148383"/>
                  <a:pt x="148926" y="0"/>
                  <a:pt x="332635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50408" y="1828800"/>
            <a:ext cx="6035040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B0F37310-2C84-4F72-97F3-ED5E52F7A674}" type="datetime1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86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48640"/>
            <a:ext cx="6135624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1828800"/>
            <a:ext cx="6135624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373D-8BEF-4D11-A85D-4ADD8461D8CF}" type="datetime1">
              <a:rPr lang="en-US" smtClean="0"/>
              <a:t>3/17/2026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F11DC52-D1FD-A255-1A04-7A15A9DE3C8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53304" y="352327"/>
            <a:ext cx="4495799" cy="6172200"/>
          </a:xfrm>
          <a:custGeom>
            <a:avLst/>
            <a:gdLst>
              <a:gd name="connsiteX0" fmla="*/ 293171 w 4495799"/>
              <a:gd name="connsiteY0" fmla="*/ 0 h 6172200"/>
              <a:gd name="connsiteX1" fmla="*/ 4202628 w 4495799"/>
              <a:gd name="connsiteY1" fmla="*/ 0 h 6172200"/>
              <a:gd name="connsiteX2" fmla="*/ 4495799 w 4495799"/>
              <a:gd name="connsiteY2" fmla="*/ 293171 h 6172200"/>
              <a:gd name="connsiteX3" fmla="*/ 4495799 w 4495799"/>
              <a:gd name="connsiteY3" fmla="*/ 5879029 h 6172200"/>
              <a:gd name="connsiteX4" fmla="*/ 4202628 w 4495799"/>
              <a:gd name="connsiteY4" fmla="*/ 6172200 h 6172200"/>
              <a:gd name="connsiteX5" fmla="*/ 293171 w 4495799"/>
              <a:gd name="connsiteY5" fmla="*/ 6172200 h 6172200"/>
              <a:gd name="connsiteX6" fmla="*/ 0 w 4495799"/>
              <a:gd name="connsiteY6" fmla="*/ 5879029 h 6172200"/>
              <a:gd name="connsiteX7" fmla="*/ 0 w 4495799"/>
              <a:gd name="connsiteY7" fmla="*/ 293171 h 6172200"/>
              <a:gd name="connsiteX8" fmla="*/ 293171 w 4495799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95799" h="6172200">
                <a:moveTo>
                  <a:pt x="293171" y="0"/>
                </a:moveTo>
                <a:lnTo>
                  <a:pt x="4202628" y="0"/>
                </a:lnTo>
                <a:cubicBezTo>
                  <a:pt x="4364542" y="0"/>
                  <a:pt x="4495799" y="131257"/>
                  <a:pt x="4495799" y="293171"/>
                </a:cubicBezTo>
                <a:lnTo>
                  <a:pt x="4495799" y="5879029"/>
                </a:lnTo>
                <a:cubicBezTo>
                  <a:pt x="4495799" y="6040943"/>
                  <a:pt x="4364542" y="6172200"/>
                  <a:pt x="4202628" y="6172200"/>
                </a:cubicBezTo>
                <a:lnTo>
                  <a:pt x="293171" y="6172200"/>
                </a:lnTo>
                <a:cubicBezTo>
                  <a:pt x="131257" y="6172200"/>
                  <a:pt x="0" y="6040943"/>
                  <a:pt x="0" y="5879029"/>
                </a:cubicBezTo>
                <a:lnTo>
                  <a:pt x="0" y="293171"/>
                </a:lnTo>
                <a:cubicBezTo>
                  <a:pt x="0" y="131257"/>
                  <a:pt x="131257" y="0"/>
                  <a:pt x="293171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57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076" y="320040"/>
            <a:ext cx="6766560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539F8C7-DD74-7177-C2DA-02533B6576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9373" y="344424"/>
            <a:ext cx="3808553" cy="6172200"/>
          </a:xfrm>
          <a:custGeom>
            <a:avLst/>
            <a:gdLst>
              <a:gd name="connsiteX0" fmla="*/ 292116 w 3808553"/>
              <a:gd name="connsiteY0" fmla="*/ 0 h 6172200"/>
              <a:gd name="connsiteX1" fmla="*/ 3516437 w 3808553"/>
              <a:gd name="connsiteY1" fmla="*/ 0 h 6172200"/>
              <a:gd name="connsiteX2" fmla="*/ 3808553 w 3808553"/>
              <a:gd name="connsiteY2" fmla="*/ 292116 h 6172200"/>
              <a:gd name="connsiteX3" fmla="*/ 3808553 w 3808553"/>
              <a:gd name="connsiteY3" fmla="*/ 5880084 h 6172200"/>
              <a:gd name="connsiteX4" fmla="*/ 3516437 w 3808553"/>
              <a:gd name="connsiteY4" fmla="*/ 6172200 h 6172200"/>
              <a:gd name="connsiteX5" fmla="*/ 292116 w 3808553"/>
              <a:gd name="connsiteY5" fmla="*/ 6172200 h 6172200"/>
              <a:gd name="connsiteX6" fmla="*/ 0 w 3808553"/>
              <a:gd name="connsiteY6" fmla="*/ 5880084 h 6172200"/>
              <a:gd name="connsiteX7" fmla="*/ 0 w 3808553"/>
              <a:gd name="connsiteY7" fmla="*/ 292116 h 6172200"/>
              <a:gd name="connsiteX8" fmla="*/ 292116 w 3808553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8553" h="6172200">
                <a:moveTo>
                  <a:pt x="292116" y="0"/>
                </a:moveTo>
                <a:lnTo>
                  <a:pt x="3516437" y="0"/>
                </a:lnTo>
                <a:cubicBezTo>
                  <a:pt x="3677768" y="0"/>
                  <a:pt x="3808553" y="130785"/>
                  <a:pt x="3808553" y="292116"/>
                </a:cubicBezTo>
                <a:lnTo>
                  <a:pt x="3808553" y="5880084"/>
                </a:lnTo>
                <a:cubicBezTo>
                  <a:pt x="3808553" y="6041415"/>
                  <a:pt x="3677768" y="6172200"/>
                  <a:pt x="3516437" y="6172200"/>
                </a:cubicBezTo>
                <a:lnTo>
                  <a:pt x="292116" y="6172200"/>
                </a:lnTo>
                <a:cubicBezTo>
                  <a:pt x="130785" y="6172200"/>
                  <a:pt x="0" y="6041415"/>
                  <a:pt x="0" y="5880084"/>
                </a:cubicBezTo>
                <a:lnTo>
                  <a:pt x="0" y="292116"/>
                </a:lnTo>
                <a:cubicBezTo>
                  <a:pt x="0" y="130785"/>
                  <a:pt x="130785" y="0"/>
                  <a:pt x="29211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20076" y="1380744"/>
            <a:ext cx="6766560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04D0A65-74B1-4258-9347-517577BEF7B0}" type="datetime1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06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6B54-ED46-4036-80F8-E8EFB102CB24}" type="datetime1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21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320040"/>
            <a:ext cx="685800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1380744"/>
            <a:ext cx="685800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0591-709C-49DC-8FE0-9F32B5969F72}" type="datetime1">
              <a:rPr lang="en-US" smtClean="0"/>
              <a:t>3/17/2026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6FEEE5C-15B3-8386-23D3-B6B236C668F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46768" y="344424"/>
            <a:ext cx="3808553" cy="6172200"/>
          </a:xfrm>
          <a:custGeom>
            <a:avLst/>
            <a:gdLst>
              <a:gd name="connsiteX0" fmla="*/ 292116 w 3808553"/>
              <a:gd name="connsiteY0" fmla="*/ 0 h 6172200"/>
              <a:gd name="connsiteX1" fmla="*/ 3516437 w 3808553"/>
              <a:gd name="connsiteY1" fmla="*/ 0 h 6172200"/>
              <a:gd name="connsiteX2" fmla="*/ 3808553 w 3808553"/>
              <a:gd name="connsiteY2" fmla="*/ 292116 h 6172200"/>
              <a:gd name="connsiteX3" fmla="*/ 3808553 w 3808553"/>
              <a:gd name="connsiteY3" fmla="*/ 5880084 h 6172200"/>
              <a:gd name="connsiteX4" fmla="*/ 3516437 w 3808553"/>
              <a:gd name="connsiteY4" fmla="*/ 6172200 h 6172200"/>
              <a:gd name="connsiteX5" fmla="*/ 292116 w 3808553"/>
              <a:gd name="connsiteY5" fmla="*/ 6172200 h 6172200"/>
              <a:gd name="connsiteX6" fmla="*/ 0 w 3808553"/>
              <a:gd name="connsiteY6" fmla="*/ 5880084 h 6172200"/>
              <a:gd name="connsiteX7" fmla="*/ 0 w 3808553"/>
              <a:gd name="connsiteY7" fmla="*/ 292116 h 6172200"/>
              <a:gd name="connsiteX8" fmla="*/ 292116 w 3808553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8553" h="6172200">
                <a:moveTo>
                  <a:pt x="292116" y="0"/>
                </a:moveTo>
                <a:lnTo>
                  <a:pt x="3516437" y="0"/>
                </a:lnTo>
                <a:cubicBezTo>
                  <a:pt x="3677768" y="0"/>
                  <a:pt x="3808553" y="130785"/>
                  <a:pt x="3808553" y="292116"/>
                </a:cubicBezTo>
                <a:lnTo>
                  <a:pt x="3808553" y="5880084"/>
                </a:lnTo>
                <a:cubicBezTo>
                  <a:pt x="3808553" y="6041415"/>
                  <a:pt x="3677768" y="6172200"/>
                  <a:pt x="3516437" y="6172200"/>
                </a:cubicBezTo>
                <a:lnTo>
                  <a:pt x="292116" y="6172200"/>
                </a:lnTo>
                <a:cubicBezTo>
                  <a:pt x="130785" y="6172200"/>
                  <a:pt x="0" y="6041415"/>
                  <a:pt x="0" y="5880084"/>
                </a:cubicBezTo>
                <a:lnTo>
                  <a:pt x="0" y="292116"/>
                </a:lnTo>
                <a:cubicBezTo>
                  <a:pt x="0" y="130785"/>
                  <a:pt x="130785" y="0"/>
                  <a:pt x="29211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8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8" y="601755"/>
            <a:ext cx="4389120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281557-D8C5-3666-A17C-BD66A5F9C04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1522" y="342902"/>
            <a:ext cx="6249778" cy="6172343"/>
          </a:xfrm>
          <a:custGeom>
            <a:avLst/>
            <a:gdLst>
              <a:gd name="connsiteX0" fmla="*/ 258473 w 6249778"/>
              <a:gd name="connsiteY0" fmla="*/ 0 h 6172343"/>
              <a:gd name="connsiteX1" fmla="*/ 5991306 w 6249778"/>
              <a:gd name="connsiteY1" fmla="*/ 0 h 6172343"/>
              <a:gd name="connsiteX2" fmla="*/ 6249778 w 6249778"/>
              <a:gd name="connsiteY2" fmla="*/ 257942 h 6172343"/>
              <a:gd name="connsiteX3" fmla="*/ 6249778 w 6249778"/>
              <a:gd name="connsiteY3" fmla="*/ 5914401 h 6172343"/>
              <a:gd name="connsiteX4" fmla="*/ 5991306 w 6249778"/>
              <a:gd name="connsiteY4" fmla="*/ 6172343 h 6172343"/>
              <a:gd name="connsiteX5" fmla="*/ 258473 w 6249778"/>
              <a:gd name="connsiteY5" fmla="*/ 6172343 h 6172343"/>
              <a:gd name="connsiteX6" fmla="*/ 0 w 6249778"/>
              <a:gd name="connsiteY6" fmla="*/ 5914401 h 6172343"/>
              <a:gd name="connsiteX7" fmla="*/ 0 w 6249778"/>
              <a:gd name="connsiteY7" fmla="*/ 257942 h 6172343"/>
              <a:gd name="connsiteX8" fmla="*/ 258473 w 6249778"/>
              <a:gd name="connsiteY8" fmla="*/ 0 h 617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9778" h="6172343">
                <a:moveTo>
                  <a:pt x="258473" y="0"/>
                </a:moveTo>
                <a:lnTo>
                  <a:pt x="5991306" y="0"/>
                </a:lnTo>
                <a:cubicBezTo>
                  <a:pt x="6134057" y="0"/>
                  <a:pt x="6249778" y="115484"/>
                  <a:pt x="6249778" y="257942"/>
                </a:cubicBezTo>
                <a:lnTo>
                  <a:pt x="6249778" y="5914401"/>
                </a:lnTo>
                <a:cubicBezTo>
                  <a:pt x="6249778" y="6056859"/>
                  <a:pt x="6134057" y="6172343"/>
                  <a:pt x="5991306" y="6172343"/>
                </a:cubicBezTo>
                <a:lnTo>
                  <a:pt x="258473" y="6172343"/>
                </a:lnTo>
                <a:cubicBezTo>
                  <a:pt x="115722" y="6172343"/>
                  <a:pt x="0" y="6056859"/>
                  <a:pt x="0" y="5914401"/>
                </a:cubicBezTo>
                <a:lnTo>
                  <a:pt x="0" y="257942"/>
                </a:lnTo>
                <a:cubicBezTo>
                  <a:pt x="0" y="115484"/>
                  <a:pt x="115722" y="0"/>
                  <a:pt x="258473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6328" y="2276856"/>
            <a:ext cx="438912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53D0D37D-152B-44E6-AB8F-60E41FE679D7}" type="datetime1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595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4480560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7" y="2276856"/>
            <a:ext cx="448056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FD62D-5EED-4798-9EBA-B6E1A9B98072}" type="datetime1">
              <a:rPr lang="en-US" smtClean="0"/>
              <a:t>3/17/2026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0846273-A5CB-BDCB-C625-903F863EC30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37594" y="342900"/>
            <a:ext cx="6111507" cy="6172338"/>
          </a:xfrm>
          <a:custGeom>
            <a:avLst/>
            <a:gdLst>
              <a:gd name="connsiteX0" fmla="*/ 269395 w 6111507"/>
              <a:gd name="connsiteY0" fmla="*/ 0 h 6172338"/>
              <a:gd name="connsiteX1" fmla="*/ 5842112 w 6111507"/>
              <a:gd name="connsiteY1" fmla="*/ 0 h 6172338"/>
              <a:gd name="connsiteX2" fmla="*/ 6111507 w 6111507"/>
              <a:gd name="connsiteY2" fmla="*/ 268145 h 6172338"/>
              <a:gd name="connsiteX3" fmla="*/ 6111507 w 6111507"/>
              <a:gd name="connsiteY3" fmla="*/ 5904194 h 6172338"/>
              <a:gd name="connsiteX4" fmla="*/ 5842112 w 6111507"/>
              <a:gd name="connsiteY4" fmla="*/ 6172338 h 6172338"/>
              <a:gd name="connsiteX5" fmla="*/ 269395 w 6111507"/>
              <a:gd name="connsiteY5" fmla="*/ 6172338 h 6172338"/>
              <a:gd name="connsiteX6" fmla="*/ 0 w 6111507"/>
              <a:gd name="connsiteY6" fmla="*/ 5904194 h 6172338"/>
              <a:gd name="connsiteX7" fmla="*/ 0 w 6111507"/>
              <a:gd name="connsiteY7" fmla="*/ 268145 h 6172338"/>
              <a:gd name="connsiteX8" fmla="*/ 269395 w 6111507"/>
              <a:gd name="connsiteY8" fmla="*/ 0 h 617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1507" h="6172338">
                <a:moveTo>
                  <a:pt x="269395" y="0"/>
                </a:moveTo>
                <a:lnTo>
                  <a:pt x="5842112" y="0"/>
                </a:lnTo>
                <a:cubicBezTo>
                  <a:pt x="5990895" y="0"/>
                  <a:pt x="6111507" y="120052"/>
                  <a:pt x="6111507" y="268145"/>
                </a:cubicBezTo>
                <a:lnTo>
                  <a:pt x="6111507" y="5904194"/>
                </a:lnTo>
                <a:cubicBezTo>
                  <a:pt x="6111507" y="6052286"/>
                  <a:pt x="5990895" y="6172338"/>
                  <a:pt x="5842112" y="6172338"/>
                </a:cubicBezTo>
                <a:lnTo>
                  <a:pt x="269395" y="6172338"/>
                </a:lnTo>
                <a:cubicBezTo>
                  <a:pt x="120612" y="6172338"/>
                  <a:pt x="0" y="6052286"/>
                  <a:pt x="0" y="5904194"/>
                </a:cubicBezTo>
                <a:lnTo>
                  <a:pt x="0" y="268145"/>
                </a:lnTo>
                <a:cubicBezTo>
                  <a:pt x="0" y="120052"/>
                  <a:pt x="120612" y="0"/>
                  <a:pt x="269395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915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8" y="320040"/>
            <a:ext cx="438912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281557-D8C5-3666-A17C-BD66A5F9C04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1522" y="342902"/>
            <a:ext cx="6249778" cy="6172343"/>
          </a:xfrm>
          <a:custGeom>
            <a:avLst/>
            <a:gdLst>
              <a:gd name="connsiteX0" fmla="*/ 258473 w 6249778"/>
              <a:gd name="connsiteY0" fmla="*/ 0 h 6172343"/>
              <a:gd name="connsiteX1" fmla="*/ 5991306 w 6249778"/>
              <a:gd name="connsiteY1" fmla="*/ 0 h 6172343"/>
              <a:gd name="connsiteX2" fmla="*/ 6249778 w 6249778"/>
              <a:gd name="connsiteY2" fmla="*/ 257942 h 6172343"/>
              <a:gd name="connsiteX3" fmla="*/ 6249778 w 6249778"/>
              <a:gd name="connsiteY3" fmla="*/ 5914401 h 6172343"/>
              <a:gd name="connsiteX4" fmla="*/ 5991306 w 6249778"/>
              <a:gd name="connsiteY4" fmla="*/ 6172343 h 6172343"/>
              <a:gd name="connsiteX5" fmla="*/ 258473 w 6249778"/>
              <a:gd name="connsiteY5" fmla="*/ 6172343 h 6172343"/>
              <a:gd name="connsiteX6" fmla="*/ 0 w 6249778"/>
              <a:gd name="connsiteY6" fmla="*/ 5914401 h 6172343"/>
              <a:gd name="connsiteX7" fmla="*/ 0 w 6249778"/>
              <a:gd name="connsiteY7" fmla="*/ 257942 h 6172343"/>
              <a:gd name="connsiteX8" fmla="*/ 258473 w 6249778"/>
              <a:gd name="connsiteY8" fmla="*/ 0 h 617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9778" h="6172343">
                <a:moveTo>
                  <a:pt x="258473" y="0"/>
                </a:moveTo>
                <a:lnTo>
                  <a:pt x="5991306" y="0"/>
                </a:lnTo>
                <a:cubicBezTo>
                  <a:pt x="6134057" y="0"/>
                  <a:pt x="6249778" y="115484"/>
                  <a:pt x="6249778" y="257942"/>
                </a:cubicBezTo>
                <a:lnTo>
                  <a:pt x="6249778" y="5914401"/>
                </a:lnTo>
                <a:cubicBezTo>
                  <a:pt x="6249778" y="6056859"/>
                  <a:pt x="6134057" y="6172343"/>
                  <a:pt x="5991306" y="6172343"/>
                </a:cubicBezTo>
                <a:lnTo>
                  <a:pt x="258473" y="6172343"/>
                </a:lnTo>
                <a:cubicBezTo>
                  <a:pt x="115722" y="6172343"/>
                  <a:pt x="0" y="6056859"/>
                  <a:pt x="0" y="5914401"/>
                </a:cubicBezTo>
                <a:lnTo>
                  <a:pt x="0" y="257942"/>
                </a:lnTo>
                <a:cubicBezTo>
                  <a:pt x="0" y="115484"/>
                  <a:pt x="115722" y="0"/>
                  <a:pt x="258473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6328" y="1380744"/>
            <a:ext cx="438912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6FCFE97D-4F8B-4270-9223-9617008B9FA3}" type="datetime1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855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320040"/>
            <a:ext cx="4573413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6" y="1380744"/>
            <a:ext cx="4573413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B1D5C-1F84-4585-9043-549E87BD77AE}" type="datetime1">
              <a:rPr lang="en-US" smtClean="0"/>
              <a:t>3/17/2026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0846273-A5CB-BDCB-C625-903F863EC30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37594" y="342900"/>
            <a:ext cx="6111507" cy="6172338"/>
          </a:xfrm>
          <a:custGeom>
            <a:avLst/>
            <a:gdLst>
              <a:gd name="connsiteX0" fmla="*/ 269395 w 6111507"/>
              <a:gd name="connsiteY0" fmla="*/ 0 h 6172338"/>
              <a:gd name="connsiteX1" fmla="*/ 5842112 w 6111507"/>
              <a:gd name="connsiteY1" fmla="*/ 0 h 6172338"/>
              <a:gd name="connsiteX2" fmla="*/ 6111507 w 6111507"/>
              <a:gd name="connsiteY2" fmla="*/ 268145 h 6172338"/>
              <a:gd name="connsiteX3" fmla="*/ 6111507 w 6111507"/>
              <a:gd name="connsiteY3" fmla="*/ 5904194 h 6172338"/>
              <a:gd name="connsiteX4" fmla="*/ 5842112 w 6111507"/>
              <a:gd name="connsiteY4" fmla="*/ 6172338 h 6172338"/>
              <a:gd name="connsiteX5" fmla="*/ 269395 w 6111507"/>
              <a:gd name="connsiteY5" fmla="*/ 6172338 h 6172338"/>
              <a:gd name="connsiteX6" fmla="*/ 0 w 6111507"/>
              <a:gd name="connsiteY6" fmla="*/ 5904194 h 6172338"/>
              <a:gd name="connsiteX7" fmla="*/ 0 w 6111507"/>
              <a:gd name="connsiteY7" fmla="*/ 268145 h 6172338"/>
              <a:gd name="connsiteX8" fmla="*/ 269395 w 6111507"/>
              <a:gd name="connsiteY8" fmla="*/ 0 h 617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1507" h="6172338">
                <a:moveTo>
                  <a:pt x="269395" y="0"/>
                </a:moveTo>
                <a:lnTo>
                  <a:pt x="5842112" y="0"/>
                </a:lnTo>
                <a:cubicBezTo>
                  <a:pt x="5990895" y="0"/>
                  <a:pt x="6111507" y="120052"/>
                  <a:pt x="6111507" y="268145"/>
                </a:cubicBezTo>
                <a:lnTo>
                  <a:pt x="6111507" y="5904194"/>
                </a:lnTo>
                <a:cubicBezTo>
                  <a:pt x="6111507" y="6052286"/>
                  <a:pt x="5990895" y="6172338"/>
                  <a:pt x="5842112" y="6172338"/>
                </a:cubicBezTo>
                <a:lnTo>
                  <a:pt x="269395" y="6172338"/>
                </a:lnTo>
                <a:cubicBezTo>
                  <a:pt x="120612" y="6172338"/>
                  <a:pt x="0" y="6052286"/>
                  <a:pt x="0" y="5904194"/>
                </a:cubicBezTo>
                <a:lnTo>
                  <a:pt x="0" y="268145"/>
                </a:lnTo>
                <a:cubicBezTo>
                  <a:pt x="0" y="120052"/>
                  <a:pt x="120612" y="0"/>
                  <a:pt x="269395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33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040" y="603504"/>
            <a:ext cx="340156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B0EC94-28E6-D665-7491-10A308B0B4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0" y="342901"/>
            <a:ext cx="7391400" cy="6172200"/>
          </a:xfrm>
          <a:custGeom>
            <a:avLst/>
            <a:gdLst>
              <a:gd name="connsiteX0" fmla="*/ 267246 w 7391400"/>
              <a:gd name="connsiteY0" fmla="*/ 0 h 6172200"/>
              <a:gd name="connsiteX1" fmla="*/ 7124155 w 7391400"/>
              <a:gd name="connsiteY1" fmla="*/ 0 h 6172200"/>
              <a:gd name="connsiteX2" fmla="*/ 7391400 w 7391400"/>
              <a:gd name="connsiteY2" fmla="*/ 266886 h 6172200"/>
              <a:gd name="connsiteX3" fmla="*/ 7391400 w 7391400"/>
              <a:gd name="connsiteY3" fmla="*/ 5905314 h 6172200"/>
              <a:gd name="connsiteX4" fmla="*/ 7124155 w 7391400"/>
              <a:gd name="connsiteY4" fmla="*/ 6172200 h 6172200"/>
              <a:gd name="connsiteX5" fmla="*/ 267246 w 7391400"/>
              <a:gd name="connsiteY5" fmla="*/ 6172200 h 6172200"/>
              <a:gd name="connsiteX6" fmla="*/ 0 w 7391400"/>
              <a:gd name="connsiteY6" fmla="*/ 5905314 h 6172200"/>
              <a:gd name="connsiteX7" fmla="*/ 0 w 7391400"/>
              <a:gd name="connsiteY7" fmla="*/ 266886 h 6172200"/>
              <a:gd name="connsiteX8" fmla="*/ 267246 w 73914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1400" h="6172200">
                <a:moveTo>
                  <a:pt x="267246" y="0"/>
                </a:moveTo>
                <a:lnTo>
                  <a:pt x="7124155" y="0"/>
                </a:lnTo>
                <a:cubicBezTo>
                  <a:pt x="7271750" y="0"/>
                  <a:pt x="7391400" y="119489"/>
                  <a:pt x="7391400" y="266886"/>
                </a:cubicBezTo>
                <a:lnTo>
                  <a:pt x="7391400" y="5905314"/>
                </a:lnTo>
                <a:cubicBezTo>
                  <a:pt x="7391400" y="6052711"/>
                  <a:pt x="7271750" y="6172200"/>
                  <a:pt x="7124155" y="6172200"/>
                </a:cubicBezTo>
                <a:lnTo>
                  <a:pt x="267246" y="6172200"/>
                </a:lnTo>
                <a:cubicBezTo>
                  <a:pt x="119650" y="6172200"/>
                  <a:pt x="0" y="6052711"/>
                  <a:pt x="0" y="5905314"/>
                </a:cubicBezTo>
                <a:lnTo>
                  <a:pt x="0" y="266886"/>
                </a:lnTo>
                <a:cubicBezTo>
                  <a:pt x="0" y="119489"/>
                  <a:pt x="119650" y="0"/>
                  <a:pt x="26724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21040" y="2276856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71EB90F8-5A2D-4795-872B-662FE96339B2}" type="datetime1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425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340156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B0EC94-28E6-D665-7491-10A308B0B4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02843" y="342901"/>
            <a:ext cx="7346257" cy="6172200"/>
          </a:xfrm>
          <a:custGeom>
            <a:avLst/>
            <a:gdLst>
              <a:gd name="connsiteX0" fmla="*/ 267246 w 7391400"/>
              <a:gd name="connsiteY0" fmla="*/ 0 h 6172200"/>
              <a:gd name="connsiteX1" fmla="*/ 7124155 w 7391400"/>
              <a:gd name="connsiteY1" fmla="*/ 0 h 6172200"/>
              <a:gd name="connsiteX2" fmla="*/ 7391400 w 7391400"/>
              <a:gd name="connsiteY2" fmla="*/ 266886 h 6172200"/>
              <a:gd name="connsiteX3" fmla="*/ 7391400 w 7391400"/>
              <a:gd name="connsiteY3" fmla="*/ 5905314 h 6172200"/>
              <a:gd name="connsiteX4" fmla="*/ 7124155 w 7391400"/>
              <a:gd name="connsiteY4" fmla="*/ 6172200 h 6172200"/>
              <a:gd name="connsiteX5" fmla="*/ 267246 w 7391400"/>
              <a:gd name="connsiteY5" fmla="*/ 6172200 h 6172200"/>
              <a:gd name="connsiteX6" fmla="*/ 0 w 7391400"/>
              <a:gd name="connsiteY6" fmla="*/ 5905314 h 6172200"/>
              <a:gd name="connsiteX7" fmla="*/ 0 w 7391400"/>
              <a:gd name="connsiteY7" fmla="*/ 266886 h 6172200"/>
              <a:gd name="connsiteX8" fmla="*/ 267246 w 73914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1400" h="6172200">
                <a:moveTo>
                  <a:pt x="267246" y="0"/>
                </a:moveTo>
                <a:lnTo>
                  <a:pt x="7124155" y="0"/>
                </a:lnTo>
                <a:cubicBezTo>
                  <a:pt x="7271750" y="0"/>
                  <a:pt x="7391400" y="119489"/>
                  <a:pt x="7391400" y="266886"/>
                </a:cubicBezTo>
                <a:lnTo>
                  <a:pt x="7391400" y="5905314"/>
                </a:lnTo>
                <a:cubicBezTo>
                  <a:pt x="7391400" y="6052711"/>
                  <a:pt x="7271750" y="6172200"/>
                  <a:pt x="7124155" y="6172200"/>
                </a:cubicBezTo>
                <a:lnTo>
                  <a:pt x="267246" y="6172200"/>
                </a:lnTo>
                <a:cubicBezTo>
                  <a:pt x="119650" y="6172200"/>
                  <a:pt x="0" y="6052711"/>
                  <a:pt x="0" y="5905314"/>
                </a:cubicBezTo>
                <a:lnTo>
                  <a:pt x="0" y="266886"/>
                </a:lnTo>
                <a:cubicBezTo>
                  <a:pt x="0" y="119489"/>
                  <a:pt x="119650" y="0"/>
                  <a:pt x="26724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2276856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9A22F9C2-5647-4E58-BE9B-A16834D13FE3}" type="datetime1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889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1896" y="1078992"/>
            <a:ext cx="3273552" cy="194767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B0EC94-28E6-D665-7491-10A308B0B4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0" y="342901"/>
            <a:ext cx="7391400" cy="6172200"/>
          </a:xfrm>
          <a:custGeom>
            <a:avLst/>
            <a:gdLst>
              <a:gd name="connsiteX0" fmla="*/ 267246 w 7391400"/>
              <a:gd name="connsiteY0" fmla="*/ 0 h 6172200"/>
              <a:gd name="connsiteX1" fmla="*/ 7124155 w 7391400"/>
              <a:gd name="connsiteY1" fmla="*/ 0 h 6172200"/>
              <a:gd name="connsiteX2" fmla="*/ 7391400 w 7391400"/>
              <a:gd name="connsiteY2" fmla="*/ 266886 h 6172200"/>
              <a:gd name="connsiteX3" fmla="*/ 7391400 w 7391400"/>
              <a:gd name="connsiteY3" fmla="*/ 5905314 h 6172200"/>
              <a:gd name="connsiteX4" fmla="*/ 7124155 w 7391400"/>
              <a:gd name="connsiteY4" fmla="*/ 6172200 h 6172200"/>
              <a:gd name="connsiteX5" fmla="*/ 267246 w 7391400"/>
              <a:gd name="connsiteY5" fmla="*/ 6172200 h 6172200"/>
              <a:gd name="connsiteX6" fmla="*/ 0 w 7391400"/>
              <a:gd name="connsiteY6" fmla="*/ 5905314 h 6172200"/>
              <a:gd name="connsiteX7" fmla="*/ 0 w 7391400"/>
              <a:gd name="connsiteY7" fmla="*/ 266886 h 6172200"/>
              <a:gd name="connsiteX8" fmla="*/ 267246 w 73914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1400" h="6172200">
                <a:moveTo>
                  <a:pt x="267246" y="0"/>
                </a:moveTo>
                <a:lnTo>
                  <a:pt x="7124155" y="0"/>
                </a:lnTo>
                <a:cubicBezTo>
                  <a:pt x="7271750" y="0"/>
                  <a:pt x="7391400" y="119489"/>
                  <a:pt x="7391400" y="266886"/>
                </a:cubicBezTo>
                <a:lnTo>
                  <a:pt x="7391400" y="5905314"/>
                </a:lnTo>
                <a:cubicBezTo>
                  <a:pt x="7391400" y="6052711"/>
                  <a:pt x="7271750" y="6172200"/>
                  <a:pt x="7124155" y="6172200"/>
                </a:cubicBezTo>
                <a:lnTo>
                  <a:pt x="267246" y="6172200"/>
                </a:lnTo>
                <a:cubicBezTo>
                  <a:pt x="119650" y="6172200"/>
                  <a:pt x="0" y="6052711"/>
                  <a:pt x="0" y="5905314"/>
                </a:cubicBezTo>
                <a:lnTo>
                  <a:pt x="0" y="266886"/>
                </a:lnTo>
                <a:cubicBezTo>
                  <a:pt x="0" y="119489"/>
                  <a:pt x="119650" y="0"/>
                  <a:pt x="26724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11896" y="3099816"/>
            <a:ext cx="3273552" cy="2953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9B124E6D-88B1-474F-9E7C-C29F02FACC38}" type="datetime1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8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2" y="5111854"/>
            <a:ext cx="3739279" cy="138988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D5837EDE-723C-6CF6-EB95-3AEDA1F07E9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9373" y="320043"/>
            <a:ext cx="11509730" cy="4404825"/>
          </a:xfrm>
          <a:custGeom>
            <a:avLst/>
            <a:gdLst>
              <a:gd name="connsiteX0" fmla="*/ 299132 w 11509730"/>
              <a:gd name="connsiteY0" fmla="*/ 0 h 4404825"/>
              <a:gd name="connsiteX1" fmla="*/ 11210598 w 11509730"/>
              <a:gd name="connsiteY1" fmla="*/ 0 h 4404825"/>
              <a:gd name="connsiteX2" fmla="*/ 11509730 w 11509730"/>
              <a:gd name="connsiteY2" fmla="*/ 299132 h 4404825"/>
              <a:gd name="connsiteX3" fmla="*/ 11509730 w 11509730"/>
              <a:gd name="connsiteY3" fmla="*/ 4105693 h 4404825"/>
              <a:gd name="connsiteX4" fmla="*/ 11210598 w 11509730"/>
              <a:gd name="connsiteY4" fmla="*/ 4404825 h 4404825"/>
              <a:gd name="connsiteX5" fmla="*/ 299132 w 11509730"/>
              <a:gd name="connsiteY5" fmla="*/ 4404825 h 4404825"/>
              <a:gd name="connsiteX6" fmla="*/ 0 w 11509730"/>
              <a:gd name="connsiteY6" fmla="*/ 4105693 h 4404825"/>
              <a:gd name="connsiteX7" fmla="*/ 0 w 11509730"/>
              <a:gd name="connsiteY7" fmla="*/ 299132 h 4404825"/>
              <a:gd name="connsiteX8" fmla="*/ 299132 w 11509730"/>
              <a:gd name="connsiteY8" fmla="*/ 0 h 44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9730" h="4404825">
                <a:moveTo>
                  <a:pt x="299132" y="0"/>
                </a:moveTo>
                <a:lnTo>
                  <a:pt x="11210598" y="0"/>
                </a:lnTo>
                <a:cubicBezTo>
                  <a:pt x="11375804" y="0"/>
                  <a:pt x="11509730" y="133926"/>
                  <a:pt x="11509730" y="299132"/>
                </a:cubicBezTo>
                <a:lnTo>
                  <a:pt x="11509730" y="4105693"/>
                </a:lnTo>
                <a:cubicBezTo>
                  <a:pt x="11509730" y="4270899"/>
                  <a:pt x="11375804" y="4404825"/>
                  <a:pt x="11210598" y="4404825"/>
                </a:cubicBezTo>
                <a:lnTo>
                  <a:pt x="299132" y="4404825"/>
                </a:lnTo>
                <a:cubicBezTo>
                  <a:pt x="133926" y="4404825"/>
                  <a:pt x="0" y="4270899"/>
                  <a:pt x="0" y="4105693"/>
                </a:cubicBezTo>
                <a:lnTo>
                  <a:pt x="0" y="299132"/>
                </a:lnTo>
                <a:cubicBezTo>
                  <a:pt x="0" y="133926"/>
                  <a:pt x="133926" y="0"/>
                  <a:pt x="299132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1C7E-4348-443E-B7C8-EE213DFF1CB1}" type="datetime1">
              <a:rPr lang="en-US" smtClean="0"/>
              <a:t>3/17/2026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51928" y="5111854"/>
            <a:ext cx="6400800" cy="13898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400"/>
            </a:lvl4pPr>
            <a:lvl5pPr marL="9144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916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4162318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BCE7E7D-ED4A-B625-6CB8-4D71682F63D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9373" y="320042"/>
            <a:ext cx="11509730" cy="3458229"/>
          </a:xfrm>
          <a:custGeom>
            <a:avLst/>
            <a:gdLst>
              <a:gd name="connsiteX0" fmla="*/ 351529 w 11509730"/>
              <a:gd name="connsiteY0" fmla="*/ 0 h 3458229"/>
              <a:gd name="connsiteX1" fmla="*/ 11158201 w 11509730"/>
              <a:gd name="connsiteY1" fmla="*/ 0 h 3458229"/>
              <a:gd name="connsiteX2" fmla="*/ 11509730 w 11509730"/>
              <a:gd name="connsiteY2" fmla="*/ 351529 h 3458229"/>
              <a:gd name="connsiteX3" fmla="*/ 11509730 w 11509730"/>
              <a:gd name="connsiteY3" fmla="*/ 3106700 h 3458229"/>
              <a:gd name="connsiteX4" fmla="*/ 11158201 w 11509730"/>
              <a:gd name="connsiteY4" fmla="*/ 3458229 h 3458229"/>
              <a:gd name="connsiteX5" fmla="*/ 351529 w 11509730"/>
              <a:gd name="connsiteY5" fmla="*/ 3458229 h 3458229"/>
              <a:gd name="connsiteX6" fmla="*/ 0 w 11509730"/>
              <a:gd name="connsiteY6" fmla="*/ 3106700 h 3458229"/>
              <a:gd name="connsiteX7" fmla="*/ 0 w 11509730"/>
              <a:gd name="connsiteY7" fmla="*/ 351529 h 3458229"/>
              <a:gd name="connsiteX8" fmla="*/ 351529 w 11509730"/>
              <a:gd name="connsiteY8" fmla="*/ 0 h 345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9730" h="3458229">
                <a:moveTo>
                  <a:pt x="351529" y="0"/>
                </a:moveTo>
                <a:lnTo>
                  <a:pt x="11158201" y="0"/>
                </a:lnTo>
                <a:cubicBezTo>
                  <a:pt x="11352345" y="0"/>
                  <a:pt x="11509730" y="157385"/>
                  <a:pt x="11509730" y="351529"/>
                </a:cubicBezTo>
                <a:lnTo>
                  <a:pt x="11509730" y="3106700"/>
                </a:lnTo>
                <a:cubicBezTo>
                  <a:pt x="11509730" y="3300844"/>
                  <a:pt x="11352345" y="3458229"/>
                  <a:pt x="11158201" y="3458229"/>
                </a:cubicBezTo>
                <a:lnTo>
                  <a:pt x="351529" y="3458229"/>
                </a:lnTo>
                <a:cubicBezTo>
                  <a:pt x="157385" y="3458229"/>
                  <a:pt x="0" y="3300844"/>
                  <a:pt x="0" y="3106700"/>
                </a:cubicBezTo>
                <a:lnTo>
                  <a:pt x="0" y="351529"/>
                </a:lnTo>
                <a:cubicBezTo>
                  <a:pt x="0" y="157385"/>
                  <a:pt x="157385" y="0"/>
                  <a:pt x="351529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BB8D-1BA0-4790-987D-651470CA8928}" type="datetime1">
              <a:rPr lang="en-US" smtClean="0"/>
              <a:t>3/17/2026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4162318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19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4590288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2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55FC269D-AA10-2D35-8DD6-33E0E2CC40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91348" y="343038"/>
            <a:ext cx="6257031" cy="6172200"/>
          </a:xfrm>
          <a:custGeom>
            <a:avLst/>
            <a:gdLst>
              <a:gd name="connsiteX0" fmla="*/ 318609 w 6257031"/>
              <a:gd name="connsiteY0" fmla="*/ 0 h 6172200"/>
              <a:gd name="connsiteX1" fmla="*/ 5938422 w 6257031"/>
              <a:gd name="connsiteY1" fmla="*/ 0 h 6172200"/>
              <a:gd name="connsiteX2" fmla="*/ 6257031 w 6257031"/>
              <a:gd name="connsiteY2" fmla="*/ 318609 h 6172200"/>
              <a:gd name="connsiteX3" fmla="*/ 6257031 w 6257031"/>
              <a:gd name="connsiteY3" fmla="*/ 5853591 h 6172200"/>
              <a:gd name="connsiteX4" fmla="*/ 5938422 w 6257031"/>
              <a:gd name="connsiteY4" fmla="*/ 6172200 h 6172200"/>
              <a:gd name="connsiteX5" fmla="*/ 318609 w 6257031"/>
              <a:gd name="connsiteY5" fmla="*/ 6172200 h 6172200"/>
              <a:gd name="connsiteX6" fmla="*/ 0 w 6257031"/>
              <a:gd name="connsiteY6" fmla="*/ 5853591 h 6172200"/>
              <a:gd name="connsiteX7" fmla="*/ 0 w 6257031"/>
              <a:gd name="connsiteY7" fmla="*/ 318609 h 6172200"/>
              <a:gd name="connsiteX8" fmla="*/ 318609 w 6257031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7031" h="6172200">
                <a:moveTo>
                  <a:pt x="318609" y="0"/>
                </a:moveTo>
                <a:lnTo>
                  <a:pt x="5938422" y="0"/>
                </a:lnTo>
                <a:cubicBezTo>
                  <a:pt x="6114385" y="0"/>
                  <a:pt x="6257031" y="142646"/>
                  <a:pt x="6257031" y="318609"/>
                </a:cubicBezTo>
                <a:lnTo>
                  <a:pt x="6257031" y="5853591"/>
                </a:lnTo>
                <a:cubicBezTo>
                  <a:pt x="6257031" y="6029554"/>
                  <a:pt x="6114385" y="6172200"/>
                  <a:pt x="5938422" y="6172200"/>
                </a:cubicBezTo>
                <a:lnTo>
                  <a:pt x="318609" y="6172200"/>
                </a:lnTo>
                <a:cubicBezTo>
                  <a:pt x="142646" y="6172200"/>
                  <a:pt x="0" y="6029554"/>
                  <a:pt x="0" y="5853591"/>
                </a:cubicBezTo>
                <a:lnTo>
                  <a:pt x="0" y="318609"/>
                </a:lnTo>
                <a:cubicBezTo>
                  <a:pt x="0" y="142646"/>
                  <a:pt x="142646" y="0"/>
                  <a:pt x="318609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164B5AC7-D387-41BC-BBB6-F6DD0E8CACDB}" type="datetime1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09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61425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6A25225-80A2-7139-2A81-39CA926639F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9373" y="3067414"/>
            <a:ext cx="11509730" cy="3458229"/>
          </a:xfrm>
          <a:custGeom>
            <a:avLst/>
            <a:gdLst>
              <a:gd name="connsiteX0" fmla="*/ 351529 w 11509730"/>
              <a:gd name="connsiteY0" fmla="*/ 0 h 3458229"/>
              <a:gd name="connsiteX1" fmla="*/ 11158201 w 11509730"/>
              <a:gd name="connsiteY1" fmla="*/ 0 h 3458229"/>
              <a:gd name="connsiteX2" fmla="*/ 11509730 w 11509730"/>
              <a:gd name="connsiteY2" fmla="*/ 351529 h 3458229"/>
              <a:gd name="connsiteX3" fmla="*/ 11509730 w 11509730"/>
              <a:gd name="connsiteY3" fmla="*/ 3106700 h 3458229"/>
              <a:gd name="connsiteX4" fmla="*/ 11158201 w 11509730"/>
              <a:gd name="connsiteY4" fmla="*/ 3458229 h 3458229"/>
              <a:gd name="connsiteX5" fmla="*/ 351529 w 11509730"/>
              <a:gd name="connsiteY5" fmla="*/ 3458229 h 3458229"/>
              <a:gd name="connsiteX6" fmla="*/ 0 w 11509730"/>
              <a:gd name="connsiteY6" fmla="*/ 3106700 h 3458229"/>
              <a:gd name="connsiteX7" fmla="*/ 0 w 11509730"/>
              <a:gd name="connsiteY7" fmla="*/ 351529 h 3458229"/>
              <a:gd name="connsiteX8" fmla="*/ 351529 w 11509730"/>
              <a:gd name="connsiteY8" fmla="*/ 0 h 345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9730" h="3458229">
                <a:moveTo>
                  <a:pt x="351529" y="0"/>
                </a:moveTo>
                <a:lnTo>
                  <a:pt x="11158201" y="0"/>
                </a:lnTo>
                <a:cubicBezTo>
                  <a:pt x="11352345" y="0"/>
                  <a:pt x="11509730" y="157385"/>
                  <a:pt x="11509730" y="351529"/>
                </a:cubicBezTo>
                <a:lnTo>
                  <a:pt x="11509730" y="3106700"/>
                </a:lnTo>
                <a:cubicBezTo>
                  <a:pt x="11509730" y="3300844"/>
                  <a:pt x="11352345" y="3458229"/>
                  <a:pt x="11158201" y="3458229"/>
                </a:cubicBezTo>
                <a:lnTo>
                  <a:pt x="351529" y="3458229"/>
                </a:lnTo>
                <a:cubicBezTo>
                  <a:pt x="157385" y="3458229"/>
                  <a:pt x="0" y="3300844"/>
                  <a:pt x="0" y="3106700"/>
                </a:cubicBezTo>
                <a:lnTo>
                  <a:pt x="0" y="351529"/>
                </a:lnTo>
                <a:cubicBezTo>
                  <a:pt x="0" y="157385"/>
                  <a:pt x="157385" y="0"/>
                  <a:pt x="351529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519672"/>
            <a:ext cx="3494314" cy="338328"/>
          </a:xfrm>
        </p:spPr>
        <p:txBody>
          <a:bodyPr/>
          <a:lstStyle/>
          <a:p>
            <a:fld id="{48CD4B21-9C97-4358-8E22-9F49A31BDF6B}" type="datetime1">
              <a:rPr lang="en-US" smtClean="0"/>
              <a:t>3/17/2026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561425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519672"/>
            <a:ext cx="2805405" cy="338328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519672"/>
            <a:ext cx="429207" cy="338328"/>
          </a:xfrm>
        </p:spPr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416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11155680" cy="9704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5F6FDB5-F783-3538-287C-754C11C3097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9768" y="1828800"/>
            <a:ext cx="6176399" cy="4425696"/>
          </a:xfrm>
          <a:custGeom>
            <a:avLst/>
            <a:gdLst>
              <a:gd name="connsiteX0" fmla="*/ 325421 w 6450717"/>
              <a:gd name="connsiteY0" fmla="*/ 0 h 4425696"/>
              <a:gd name="connsiteX1" fmla="*/ 6125296 w 6450717"/>
              <a:gd name="connsiteY1" fmla="*/ 0 h 4425696"/>
              <a:gd name="connsiteX2" fmla="*/ 6450717 w 6450717"/>
              <a:gd name="connsiteY2" fmla="*/ 325421 h 4425696"/>
              <a:gd name="connsiteX3" fmla="*/ 6450717 w 6450717"/>
              <a:gd name="connsiteY3" fmla="*/ 4100275 h 4425696"/>
              <a:gd name="connsiteX4" fmla="*/ 6125296 w 6450717"/>
              <a:gd name="connsiteY4" fmla="*/ 4425696 h 4425696"/>
              <a:gd name="connsiteX5" fmla="*/ 325421 w 6450717"/>
              <a:gd name="connsiteY5" fmla="*/ 4425696 h 4425696"/>
              <a:gd name="connsiteX6" fmla="*/ 0 w 6450717"/>
              <a:gd name="connsiteY6" fmla="*/ 4100275 h 4425696"/>
              <a:gd name="connsiteX7" fmla="*/ 0 w 6450717"/>
              <a:gd name="connsiteY7" fmla="*/ 325421 h 4425696"/>
              <a:gd name="connsiteX8" fmla="*/ 325421 w 6450717"/>
              <a:gd name="connsiteY8" fmla="*/ 0 h 4425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50717" h="4425696">
                <a:moveTo>
                  <a:pt x="325421" y="0"/>
                </a:moveTo>
                <a:lnTo>
                  <a:pt x="6125296" y="0"/>
                </a:lnTo>
                <a:cubicBezTo>
                  <a:pt x="6305021" y="0"/>
                  <a:pt x="6450717" y="145696"/>
                  <a:pt x="6450717" y="325421"/>
                </a:cubicBezTo>
                <a:lnTo>
                  <a:pt x="6450717" y="4100275"/>
                </a:lnTo>
                <a:cubicBezTo>
                  <a:pt x="6450717" y="4280000"/>
                  <a:pt x="6305021" y="4425696"/>
                  <a:pt x="6125296" y="4425696"/>
                </a:cubicBezTo>
                <a:lnTo>
                  <a:pt x="325421" y="4425696"/>
                </a:lnTo>
                <a:cubicBezTo>
                  <a:pt x="145696" y="4425696"/>
                  <a:pt x="0" y="4280000"/>
                  <a:pt x="0" y="4100275"/>
                </a:cubicBezTo>
                <a:lnTo>
                  <a:pt x="0" y="325421"/>
                </a:lnTo>
                <a:cubicBezTo>
                  <a:pt x="0" y="145696"/>
                  <a:pt x="145696" y="0"/>
                  <a:pt x="325421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87768" y="1828800"/>
            <a:ext cx="4297680" cy="4428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FABC-5F70-4DE9-8A42-1DE3D93319BF}" type="datetime1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608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48639"/>
            <a:ext cx="4855464" cy="145389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5F2F272-6D18-7E06-3E9A-D10C5C50219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0075" y="2293496"/>
            <a:ext cx="4775158" cy="4039043"/>
          </a:xfrm>
          <a:custGeom>
            <a:avLst/>
            <a:gdLst>
              <a:gd name="connsiteX0" fmla="*/ 305917 w 4855463"/>
              <a:gd name="connsiteY0" fmla="*/ 0 h 4039043"/>
              <a:gd name="connsiteX1" fmla="*/ 4549547 w 4855463"/>
              <a:gd name="connsiteY1" fmla="*/ 0 h 4039043"/>
              <a:gd name="connsiteX2" fmla="*/ 4849249 w 4855463"/>
              <a:gd name="connsiteY2" fmla="*/ 244264 h 4039043"/>
              <a:gd name="connsiteX3" fmla="*/ 4855463 w 4855463"/>
              <a:gd name="connsiteY3" fmla="*/ 305907 h 4039043"/>
              <a:gd name="connsiteX4" fmla="*/ 4855463 w 4855463"/>
              <a:gd name="connsiteY4" fmla="*/ 3733136 h 4039043"/>
              <a:gd name="connsiteX5" fmla="*/ 4849249 w 4855463"/>
              <a:gd name="connsiteY5" fmla="*/ 3794779 h 4039043"/>
              <a:gd name="connsiteX6" fmla="*/ 4549547 w 4855463"/>
              <a:gd name="connsiteY6" fmla="*/ 4039043 h 4039043"/>
              <a:gd name="connsiteX7" fmla="*/ 305917 w 4855463"/>
              <a:gd name="connsiteY7" fmla="*/ 4039043 h 4039043"/>
              <a:gd name="connsiteX8" fmla="*/ 0 w 4855463"/>
              <a:gd name="connsiteY8" fmla="*/ 3733126 h 4039043"/>
              <a:gd name="connsiteX9" fmla="*/ 0 w 4855463"/>
              <a:gd name="connsiteY9" fmla="*/ 305917 h 4039043"/>
              <a:gd name="connsiteX10" fmla="*/ 305917 w 4855463"/>
              <a:gd name="connsiteY10" fmla="*/ 0 h 403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55463" h="4039043">
                <a:moveTo>
                  <a:pt x="305917" y="0"/>
                </a:moveTo>
                <a:lnTo>
                  <a:pt x="4549547" y="0"/>
                </a:lnTo>
                <a:cubicBezTo>
                  <a:pt x="4697381" y="0"/>
                  <a:pt x="4820723" y="104863"/>
                  <a:pt x="4849249" y="244264"/>
                </a:cubicBezTo>
                <a:lnTo>
                  <a:pt x="4855463" y="305907"/>
                </a:lnTo>
                <a:lnTo>
                  <a:pt x="4855463" y="3733136"/>
                </a:lnTo>
                <a:lnTo>
                  <a:pt x="4849249" y="3794779"/>
                </a:lnTo>
                <a:cubicBezTo>
                  <a:pt x="4820723" y="3934180"/>
                  <a:pt x="4697381" y="4039043"/>
                  <a:pt x="4549547" y="4039043"/>
                </a:cubicBezTo>
                <a:lnTo>
                  <a:pt x="305917" y="4039043"/>
                </a:lnTo>
                <a:cubicBezTo>
                  <a:pt x="136964" y="4039043"/>
                  <a:pt x="0" y="3902079"/>
                  <a:pt x="0" y="3733126"/>
                </a:cubicBezTo>
                <a:lnTo>
                  <a:pt x="0" y="305917"/>
                </a:lnTo>
                <a:cubicBezTo>
                  <a:pt x="0" y="136964"/>
                  <a:pt x="136964" y="0"/>
                  <a:pt x="305917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549275"/>
            <a:ext cx="5585925" cy="57832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2AAB-0859-49C5-9F81-D3744B520913}" type="datetime1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245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0218"/>
            <a:ext cx="3827439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4639E5C-EF58-65A1-C364-F58DE761581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0075" y="2293494"/>
            <a:ext cx="3666744" cy="4039044"/>
          </a:xfrm>
          <a:custGeom>
            <a:avLst/>
            <a:gdLst>
              <a:gd name="connsiteX0" fmla="*/ 292716 w 3666744"/>
              <a:gd name="connsiteY0" fmla="*/ 0 h 4039044"/>
              <a:gd name="connsiteX1" fmla="*/ 3374028 w 3666744"/>
              <a:gd name="connsiteY1" fmla="*/ 0 h 4039044"/>
              <a:gd name="connsiteX2" fmla="*/ 3666744 w 3666744"/>
              <a:gd name="connsiteY2" fmla="*/ 292716 h 4039044"/>
              <a:gd name="connsiteX3" fmla="*/ 3666744 w 3666744"/>
              <a:gd name="connsiteY3" fmla="*/ 3746328 h 4039044"/>
              <a:gd name="connsiteX4" fmla="*/ 3374028 w 3666744"/>
              <a:gd name="connsiteY4" fmla="*/ 4039044 h 4039044"/>
              <a:gd name="connsiteX5" fmla="*/ 292716 w 3666744"/>
              <a:gd name="connsiteY5" fmla="*/ 4039044 h 4039044"/>
              <a:gd name="connsiteX6" fmla="*/ 0 w 3666744"/>
              <a:gd name="connsiteY6" fmla="*/ 3746328 h 4039044"/>
              <a:gd name="connsiteX7" fmla="*/ 0 w 3666744"/>
              <a:gd name="connsiteY7" fmla="*/ 292716 h 4039044"/>
              <a:gd name="connsiteX8" fmla="*/ 292716 w 3666744"/>
              <a:gd name="connsiteY8" fmla="*/ 0 h 403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66744" h="4039044">
                <a:moveTo>
                  <a:pt x="292716" y="0"/>
                </a:moveTo>
                <a:lnTo>
                  <a:pt x="3374028" y="0"/>
                </a:lnTo>
                <a:cubicBezTo>
                  <a:pt x="3535691" y="0"/>
                  <a:pt x="3666744" y="131053"/>
                  <a:pt x="3666744" y="292716"/>
                </a:cubicBezTo>
                <a:lnTo>
                  <a:pt x="3666744" y="3746328"/>
                </a:lnTo>
                <a:cubicBezTo>
                  <a:pt x="3666744" y="3907991"/>
                  <a:pt x="3535691" y="4039044"/>
                  <a:pt x="3374028" y="4039044"/>
                </a:cubicBezTo>
                <a:lnTo>
                  <a:pt x="292716" y="4039044"/>
                </a:lnTo>
                <a:cubicBezTo>
                  <a:pt x="131053" y="4039044"/>
                  <a:pt x="0" y="3907991"/>
                  <a:pt x="0" y="3746328"/>
                </a:cubicBezTo>
                <a:lnTo>
                  <a:pt x="0" y="292716"/>
                </a:lnTo>
                <a:cubicBezTo>
                  <a:pt x="0" y="131053"/>
                  <a:pt x="131053" y="0"/>
                  <a:pt x="29271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20787" y="549275"/>
            <a:ext cx="6561138" cy="57881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0E27-EFA9-4706-B7B3-384BAC09CA5C}" type="datetime1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748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242A1-A384-8CB1-904B-45EEDF23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992624"/>
            <a:ext cx="11201400" cy="1225296"/>
          </a:xfrm>
        </p:spPr>
        <p:txBody>
          <a:bodyPr anchor="t">
            <a:norm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C6FDB9-A3B3-A4DB-D081-D27ECC70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8527-6BF7-45BD-8E9C-2BDCA53716A3}" type="datetime1">
              <a:rPr lang="en-US" smtClean="0"/>
              <a:t>3/17/2026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D72DC-8ED1-FAB8-CD4C-7BDCAEA2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FCFB0-1D5D-C25F-A74C-5CFB9C195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F59BDE-94E7-56D6-3D7F-6145311BA2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3776" y="786384"/>
            <a:ext cx="11201400" cy="4206240"/>
          </a:xfrm>
        </p:spPr>
        <p:txBody>
          <a:bodyPr anchor="b">
            <a:normAutofit/>
          </a:bodyPr>
          <a:lstStyle>
            <a:lvl1pPr marL="0" indent="0" algn="ctr">
              <a:buNone/>
              <a:defRPr sz="278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20834337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242A1-A384-8CB1-904B-45EEDF23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992624"/>
            <a:ext cx="11201400" cy="1225296"/>
          </a:xfrm>
        </p:spPr>
        <p:txBody>
          <a:bodyPr anchor="t">
            <a:normAutofit/>
          </a:bodyPr>
          <a:lstStyle>
            <a:lvl1pPr algn="ctr">
              <a:lnSpc>
                <a:spcPct val="12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C6FDB9-A3B3-A4DB-D081-D27ECC70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D2C4-0829-4B37-AFA9-97EED5EA275A}" type="datetime1">
              <a:rPr lang="en-US" smtClean="0"/>
              <a:t>3/17/2026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D72DC-8ED1-FAB8-CD4C-7BDCAEA2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FCFB0-1D5D-C25F-A74C-5CFB9C195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F59BDE-94E7-56D6-3D7F-6145311BA2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3776" y="786384"/>
            <a:ext cx="11201400" cy="4206240"/>
          </a:xfrm>
        </p:spPr>
        <p:txBody>
          <a:bodyPr anchor="b">
            <a:normAutofit/>
          </a:bodyPr>
          <a:lstStyle>
            <a:lvl1pPr marL="0" indent="0" algn="ctr">
              <a:buNone/>
              <a:defRPr sz="27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35383782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242A1-A384-8CB1-904B-45EEDF23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809744"/>
            <a:ext cx="5897880" cy="13533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20000"/>
              </a:lnSpc>
              <a:defRPr lang="en-US" sz="280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C6FDB9-A3B3-A4DB-D081-D27ECC70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353C-D70D-4D92-85A4-BE6E7FCC2830}" type="datetime1">
              <a:rPr lang="en-US" smtClean="0"/>
              <a:t>3/17/2026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D72DC-8ED1-FAB8-CD4C-7BDCAEA2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FCFB0-1D5D-C25F-A74C-5CFB9C195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F59BDE-94E7-56D6-3D7F-6145311BA2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603504"/>
            <a:ext cx="11201400" cy="420624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780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8214207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622C3-A8C0-4CE4-AFAA-25D23CB3242F}" type="datetime1">
              <a:rPr lang="en-US" smtClean="0"/>
              <a:t>3/17/2026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30936"/>
            <a:ext cx="8266176" cy="560527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5400" b="1"/>
            </a:lvl1pPr>
            <a:lvl2pPr marL="228600" indent="0">
              <a:lnSpc>
                <a:spcPct val="100000"/>
              </a:lnSpc>
              <a:buNone/>
              <a:defRPr sz="4800" b="1"/>
            </a:lvl2pPr>
            <a:lvl3pPr marL="457200" indent="0">
              <a:lnSpc>
                <a:spcPct val="100000"/>
              </a:lnSpc>
              <a:buNone/>
              <a:defRPr sz="4400" b="1"/>
            </a:lvl3pPr>
            <a:lvl4pPr marL="685800" indent="0">
              <a:lnSpc>
                <a:spcPct val="100000"/>
              </a:lnSpc>
              <a:buNone/>
              <a:defRPr sz="4000" b="1"/>
            </a:lvl4pPr>
            <a:lvl5pPr marL="914400" indent="0">
              <a:lnSpc>
                <a:spcPct val="100000"/>
              </a:lnSpc>
              <a:buNone/>
              <a:defRPr sz="36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88225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6EAC-4E38-4BC4-964B-55A6571A4EBF}" type="datetime1">
              <a:rPr lang="en-US" smtClean="0"/>
              <a:t>3/17/2026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1929384"/>
            <a:ext cx="8266176" cy="4142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43985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DDD8-66B1-484C-ABC1-3F6C2E131531}" type="datetime1">
              <a:rPr lang="en-US" smtClean="0"/>
              <a:t>3/17/2026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548640"/>
            <a:ext cx="8266176" cy="56052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4221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5397718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66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517136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A0D73698-4765-4C7F-8C74-6EF048F95E94}" type="datetime1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8F28510C-0939-D915-FCC8-7D8AD447578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20113" y="342900"/>
            <a:ext cx="5131133" cy="6172200"/>
          </a:xfrm>
          <a:custGeom>
            <a:avLst/>
            <a:gdLst>
              <a:gd name="connsiteX0" fmla="*/ 305905 w 5334000"/>
              <a:gd name="connsiteY0" fmla="*/ 0 h 6172200"/>
              <a:gd name="connsiteX1" fmla="*/ 5028095 w 5334000"/>
              <a:gd name="connsiteY1" fmla="*/ 0 h 6172200"/>
              <a:gd name="connsiteX2" fmla="*/ 5334000 w 5334000"/>
              <a:gd name="connsiteY2" fmla="*/ 305905 h 6172200"/>
              <a:gd name="connsiteX3" fmla="*/ 5334000 w 5334000"/>
              <a:gd name="connsiteY3" fmla="*/ 5866295 h 6172200"/>
              <a:gd name="connsiteX4" fmla="*/ 5028095 w 5334000"/>
              <a:gd name="connsiteY4" fmla="*/ 6172200 h 6172200"/>
              <a:gd name="connsiteX5" fmla="*/ 305905 w 5334000"/>
              <a:gd name="connsiteY5" fmla="*/ 6172200 h 6172200"/>
              <a:gd name="connsiteX6" fmla="*/ 0 w 5334000"/>
              <a:gd name="connsiteY6" fmla="*/ 5866295 h 6172200"/>
              <a:gd name="connsiteX7" fmla="*/ 0 w 5334000"/>
              <a:gd name="connsiteY7" fmla="*/ 305905 h 6172200"/>
              <a:gd name="connsiteX8" fmla="*/ 305905 w 53340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4000" h="6172200">
                <a:moveTo>
                  <a:pt x="305905" y="0"/>
                </a:moveTo>
                <a:lnTo>
                  <a:pt x="5028095" y="0"/>
                </a:lnTo>
                <a:cubicBezTo>
                  <a:pt x="5197042" y="0"/>
                  <a:pt x="5334000" y="136958"/>
                  <a:pt x="5334000" y="305905"/>
                </a:cubicBezTo>
                <a:lnTo>
                  <a:pt x="5334000" y="5866295"/>
                </a:lnTo>
                <a:cubicBezTo>
                  <a:pt x="5334000" y="6035242"/>
                  <a:pt x="5197042" y="6172200"/>
                  <a:pt x="5028095" y="6172200"/>
                </a:cubicBezTo>
                <a:lnTo>
                  <a:pt x="305905" y="6172200"/>
                </a:lnTo>
                <a:cubicBezTo>
                  <a:pt x="136958" y="6172200"/>
                  <a:pt x="0" y="6035242"/>
                  <a:pt x="0" y="5866295"/>
                </a:cubicBezTo>
                <a:lnTo>
                  <a:pt x="0" y="305905"/>
                </a:lnTo>
                <a:cubicBezTo>
                  <a:pt x="0" y="136958"/>
                  <a:pt x="136958" y="0"/>
                  <a:pt x="305905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17868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542D-3EA5-35E3-406E-8496EA7D4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6776" y="5276088"/>
            <a:ext cx="9061704" cy="466344"/>
          </a:xfrm>
        </p:spPr>
        <p:txBody>
          <a:bodyPr anchor="t">
            <a:normAutofit/>
          </a:bodyPr>
          <a:lstStyle>
            <a:lvl1pPr>
              <a:lnSpc>
                <a:spcPct val="120000"/>
              </a:lnSpc>
              <a:defRPr sz="22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828800"/>
            <a:ext cx="9198864" cy="2871216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BEC5-37D0-4E5C-8671-D7D2A06BE21B}" type="datetime1">
              <a:rPr lang="en-US" smtClean="0"/>
              <a:t>3/17/2026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2408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351F96B-ED98-BF55-D2B0-047000EF48E1}"/>
              </a:ext>
            </a:extLst>
          </p:cNvPr>
          <p:cNvSpPr/>
          <p:nvPr/>
        </p:nvSpPr>
        <p:spPr>
          <a:xfrm>
            <a:off x="806386" y="760151"/>
            <a:ext cx="10579222" cy="5337698"/>
          </a:xfrm>
          <a:prstGeom prst="roundRect">
            <a:avLst>
              <a:gd name="adj" fmla="val 6093"/>
            </a:avLst>
          </a:pr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1542D-3EA5-35E3-406E-8496EA7D4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1368" y="5120640"/>
            <a:ext cx="8549640" cy="621792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55064" y="2093976"/>
            <a:ext cx="8695944" cy="2130552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FC37-12B5-4EB9-BB05-B5E210E93FF0}" type="datetime1">
              <a:rPr lang="en-US" smtClean="0"/>
              <a:t>3/17/2026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064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542D-3EA5-35E3-406E-8496EA7D4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556" y="4965192"/>
            <a:ext cx="9450699" cy="1289304"/>
          </a:xfrm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438912"/>
            <a:ext cx="9619488" cy="452628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F6F3-6829-4CDD-B3A1-8F321E27194A}" type="datetime1">
              <a:rPr lang="en-US" smtClean="0"/>
              <a:t>3/17/2026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2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542D-3EA5-35E3-406E-8496EA7D4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556" y="4965192"/>
            <a:ext cx="9148947" cy="1289304"/>
          </a:xfrm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1179576"/>
            <a:ext cx="9317736" cy="3785616"/>
          </a:xfrm>
        </p:spPr>
        <p:txBody>
          <a:bodyPr anchor="b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6652C-AA1E-4738-883B-0336FAAA5DB1}" type="datetime1">
              <a:rPr lang="en-US" smtClean="0"/>
              <a:t>3/17/2026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52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94248"/>
            <a:ext cx="11164825" cy="9584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7BFCD9-16A4-5745-7BB3-7836095FF1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213" y="2020825"/>
            <a:ext cx="5211762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30EDC57-7D17-D4C8-5C60-A44A480EA9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1750" y="2020824"/>
            <a:ext cx="5213350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56A5-925A-45AB-8491-C696F304662B}" type="datetime1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503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76166"/>
            <a:ext cx="11164824" cy="9765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767" y="1380744"/>
            <a:ext cx="521208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5BB1DC-4DAA-D220-25A9-5752C158FD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213" y="2020888"/>
            <a:ext cx="5211762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2512" y="1380744"/>
            <a:ext cx="521208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AB67A04-5E8D-18C5-D47A-A5B5CFE568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1750" y="2020888"/>
            <a:ext cx="5213350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2B41-9B9A-4653-8E8E-9D57A4983847}" type="datetime1">
              <a:rPr lang="en-US" smtClean="0"/>
              <a:t>3/17/2026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543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0A14-C874-4C11-943E-4B7AAF73B997}" type="datetime1">
              <a:rPr lang="en-US" smtClean="0"/>
              <a:t>3/17/2026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464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0914-BFFA-4E5B-B382-06A92C8508A8}" type="datetime1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222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3615"/>
            <a:ext cx="3595634" cy="221284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769" y="2823029"/>
            <a:ext cx="3309608" cy="3481355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6995" y="553616"/>
            <a:ext cx="6466741" cy="575256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E75D-2E4A-469A-9092-8B43711F5315}" type="datetime1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283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7784"/>
            <a:ext cx="3593592" cy="2212313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767" y="2826137"/>
            <a:ext cx="3310128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DACA751-BBB2-3E33-EA6C-54B4A7F6842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502843" y="342901"/>
            <a:ext cx="7346258" cy="6172198"/>
          </a:xfrm>
          <a:custGeom>
            <a:avLst/>
            <a:gdLst>
              <a:gd name="connsiteX0" fmla="*/ 264355 w 6785782"/>
              <a:gd name="connsiteY0" fmla="*/ 0 h 6172198"/>
              <a:gd name="connsiteX1" fmla="*/ 6521427 w 6785782"/>
              <a:gd name="connsiteY1" fmla="*/ 0 h 6172198"/>
              <a:gd name="connsiteX2" fmla="*/ 6785782 w 6785782"/>
              <a:gd name="connsiteY2" fmla="*/ 264355 h 6172198"/>
              <a:gd name="connsiteX3" fmla="*/ 6785782 w 6785782"/>
              <a:gd name="connsiteY3" fmla="*/ 5907843 h 6172198"/>
              <a:gd name="connsiteX4" fmla="*/ 6521427 w 6785782"/>
              <a:gd name="connsiteY4" fmla="*/ 6172198 h 6172198"/>
              <a:gd name="connsiteX5" fmla="*/ 264355 w 6785782"/>
              <a:gd name="connsiteY5" fmla="*/ 6172198 h 6172198"/>
              <a:gd name="connsiteX6" fmla="*/ 0 w 6785782"/>
              <a:gd name="connsiteY6" fmla="*/ 5907843 h 6172198"/>
              <a:gd name="connsiteX7" fmla="*/ 0 w 6785782"/>
              <a:gd name="connsiteY7" fmla="*/ 264355 h 6172198"/>
              <a:gd name="connsiteX8" fmla="*/ 264355 w 6785782"/>
              <a:gd name="connsiteY8" fmla="*/ 0 h 6172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85782" h="6172198">
                <a:moveTo>
                  <a:pt x="264355" y="0"/>
                </a:moveTo>
                <a:lnTo>
                  <a:pt x="6521427" y="0"/>
                </a:lnTo>
                <a:cubicBezTo>
                  <a:pt x="6667426" y="0"/>
                  <a:pt x="6785782" y="118356"/>
                  <a:pt x="6785782" y="264355"/>
                </a:cubicBezTo>
                <a:lnTo>
                  <a:pt x="6785782" y="5907843"/>
                </a:lnTo>
                <a:cubicBezTo>
                  <a:pt x="6785782" y="6053842"/>
                  <a:pt x="6667426" y="6172198"/>
                  <a:pt x="6521427" y="6172198"/>
                </a:cubicBezTo>
                <a:lnTo>
                  <a:pt x="264355" y="6172198"/>
                </a:lnTo>
                <a:cubicBezTo>
                  <a:pt x="118356" y="6172198"/>
                  <a:pt x="0" y="6053842"/>
                  <a:pt x="0" y="5907843"/>
                </a:cubicBezTo>
                <a:lnTo>
                  <a:pt x="0" y="264355"/>
                </a:lnTo>
                <a:cubicBezTo>
                  <a:pt x="0" y="118356"/>
                  <a:pt x="118356" y="0"/>
                  <a:pt x="264355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FD38-01FF-4539-8A35-AB19E4D5C3A7}" type="datetime1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31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9480" y="411480"/>
            <a:ext cx="4361688" cy="39684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2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9480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55FC269D-AA10-2D35-8DD6-33E0E2CC40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7472" y="343038"/>
            <a:ext cx="6257031" cy="6172200"/>
          </a:xfrm>
          <a:custGeom>
            <a:avLst/>
            <a:gdLst>
              <a:gd name="connsiteX0" fmla="*/ 318609 w 6257031"/>
              <a:gd name="connsiteY0" fmla="*/ 0 h 6172200"/>
              <a:gd name="connsiteX1" fmla="*/ 5938422 w 6257031"/>
              <a:gd name="connsiteY1" fmla="*/ 0 h 6172200"/>
              <a:gd name="connsiteX2" fmla="*/ 6257031 w 6257031"/>
              <a:gd name="connsiteY2" fmla="*/ 318609 h 6172200"/>
              <a:gd name="connsiteX3" fmla="*/ 6257031 w 6257031"/>
              <a:gd name="connsiteY3" fmla="*/ 5853591 h 6172200"/>
              <a:gd name="connsiteX4" fmla="*/ 5938422 w 6257031"/>
              <a:gd name="connsiteY4" fmla="*/ 6172200 h 6172200"/>
              <a:gd name="connsiteX5" fmla="*/ 318609 w 6257031"/>
              <a:gd name="connsiteY5" fmla="*/ 6172200 h 6172200"/>
              <a:gd name="connsiteX6" fmla="*/ 0 w 6257031"/>
              <a:gd name="connsiteY6" fmla="*/ 5853591 h 6172200"/>
              <a:gd name="connsiteX7" fmla="*/ 0 w 6257031"/>
              <a:gd name="connsiteY7" fmla="*/ 318609 h 6172200"/>
              <a:gd name="connsiteX8" fmla="*/ 318609 w 6257031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7031" h="6172200">
                <a:moveTo>
                  <a:pt x="318609" y="0"/>
                </a:moveTo>
                <a:lnTo>
                  <a:pt x="5938422" y="0"/>
                </a:lnTo>
                <a:cubicBezTo>
                  <a:pt x="6114385" y="0"/>
                  <a:pt x="6257031" y="142646"/>
                  <a:pt x="6257031" y="318609"/>
                </a:cubicBezTo>
                <a:lnTo>
                  <a:pt x="6257031" y="5853591"/>
                </a:lnTo>
                <a:cubicBezTo>
                  <a:pt x="6257031" y="6029554"/>
                  <a:pt x="6114385" y="6172200"/>
                  <a:pt x="5938422" y="6172200"/>
                </a:cubicBezTo>
                <a:lnTo>
                  <a:pt x="318609" y="6172200"/>
                </a:lnTo>
                <a:cubicBezTo>
                  <a:pt x="142646" y="6172200"/>
                  <a:pt x="0" y="6029554"/>
                  <a:pt x="0" y="5853591"/>
                </a:cubicBezTo>
                <a:lnTo>
                  <a:pt x="0" y="318609"/>
                </a:lnTo>
                <a:cubicBezTo>
                  <a:pt x="0" y="142646"/>
                  <a:pt x="142646" y="0"/>
                  <a:pt x="318609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19A3EA51-69C4-4090-B98A-31CA47A2E35E}" type="datetime1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20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29768"/>
            <a:ext cx="10890374" cy="1627632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9768" y="3264408"/>
            <a:ext cx="10890374" cy="2834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C5BFC-EF85-4C2B-8809-2F9E7D76A143}" type="datetime1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13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27318"/>
            <a:ext cx="7370064" cy="184202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3622673"/>
            <a:ext cx="7370064" cy="22311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05FF-0F6F-4DB7-B5D6-9BF14E40F716}" type="datetime1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68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80B3-E270-4064-8D13-292A875F6C31}" type="datetime1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71586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80B3-E270-4064-8D13-292A875F6C31}" type="datetime1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66908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80B3-E270-4064-8D13-292A875F6C31}" type="datetime1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63964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80B3-E270-4064-8D13-292A875F6C31}" type="datetime1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607055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80B3-E270-4064-8D13-292A875F6C31}" type="datetime1">
              <a:rPr lang="en-US" smtClean="0"/>
              <a:t>3/17/2026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42650"/>
      </p:ext>
    </p:extLst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0A14-C874-4C11-943E-4B7AAF73B997}" type="datetime1">
              <a:rPr lang="en-US" smtClean="0"/>
              <a:t>3/17/2026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8637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0914-BFFA-4E5B-B382-06A92C8508A8}" type="datetime1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207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E75D-2E4A-469A-9092-8B43711F5315}" type="datetime1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54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38912"/>
            <a:ext cx="9317736" cy="445312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96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965192"/>
            <a:ext cx="5431536" cy="128930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33933-AD95-42CF-A390-A7073FD506A1}" type="datetime1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86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FD38-01FF-4539-8A35-AB19E4D5C3A7}" type="datetime1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174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80B3-E270-4064-8D13-292A875F6C31}" type="datetime1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30323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80B3-E270-4064-8D13-292A875F6C31}" type="datetime1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92764"/>
      </p:ext>
    </p:extLst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80B3-E270-4064-8D13-292A875F6C31}" type="datetime1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5518094"/>
      </p:ext>
    </p:extLst>
  </p:cSld>
  <p:clrMapOvr>
    <a:masterClrMapping/>
  </p:clrMapOvr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80B3-E270-4064-8D13-292A875F6C31}" type="datetime1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69622"/>
      </p:ext>
    </p:extLst>
  </p:cSld>
  <p:clrMapOvr>
    <a:masterClrMapping/>
  </p:clrMapOvr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80B3-E270-4064-8D13-292A875F6C31}" type="datetime1">
              <a:rPr lang="en-US" smtClean="0"/>
              <a:t>3/17/2026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73572"/>
      </p:ext>
    </p:extLst>
  </p:cSld>
  <p:clrMapOvr>
    <a:masterClrMapping/>
  </p:clrMapOvr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80B3-E270-4064-8D13-292A875F6C31}" type="datetime1">
              <a:rPr lang="en-US" smtClean="0"/>
              <a:t>3/17/2026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82616"/>
      </p:ext>
    </p:extLst>
  </p:cSld>
  <p:clrMapOvr>
    <a:masterClrMapping/>
  </p:clrMapOvr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80B3-E270-4064-8D13-292A875F6C31}" type="datetime1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89609"/>
      </p:ext>
    </p:extLst>
  </p:cSld>
  <p:clrMapOvr>
    <a:masterClrMapping/>
  </p:clrMapOvr>
  <p:hf sldNum="0"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80B3-E270-4064-8D13-292A875F6C31}" type="datetime1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12438"/>
      </p:ext>
    </p:extLst>
  </p:cSld>
  <p:clrMapOvr>
    <a:masterClrMapping/>
  </p:clrMapOvr>
  <p:hf sldNum="0"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Photo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5276088"/>
            <a:ext cx="11347704" cy="78638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4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980176"/>
            <a:ext cx="11347704" cy="5303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F9A648C8-0436-6FAF-8B52-BA15EFB5F9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1" y="343038"/>
            <a:ext cx="11506200" cy="4792766"/>
          </a:xfrm>
          <a:custGeom>
            <a:avLst/>
            <a:gdLst>
              <a:gd name="connsiteX0" fmla="*/ 292023 w 11506200"/>
              <a:gd name="connsiteY0" fmla="*/ 0 h 4792766"/>
              <a:gd name="connsiteX1" fmla="*/ 11214177 w 11506200"/>
              <a:gd name="connsiteY1" fmla="*/ 0 h 4792766"/>
              <a:gd name="connsiteX2" fmla="*/ 11506200 w 11506200"/>
              <a:gd name="connsiteY2" fmla="*/ 292023 h 4792766"/>
              <a:gd name="connsiteX3" fmla="*/ 11506200 w 11506200"/>
              <a:gd name="connsiteY3" fmla="*/ 4500743 h 4792766"/>
              <a:gd name="connsiteX4" fmla="*/ 11214177 w 11506200"/>
              <a:gd name="connsiteY4" fmla="*/ 4792766 h 4792766"/>
              <a:gd name="connsiteX5" fmla="*/ 292023 w 11506200"/>
              <a:gd name="connsiteY5" fmla="*/ 4792766 h 4792766"/>
              <a:gd name="connsiteX6" fmla="*/ 0 w 11506200"/>
              <a:gd name="connsiteY6" fmla="*/ 4500743 h 4792766"/>
              <a:gd name="connsiteX7" fmla="*/ 0 w 11506200"/>
              <a:gd name="connsiteY7" fmla="*/ 292023 h 4792766"/>
              <a:gd name="connsiteX8" fmla="*/ 292023 w 11506200"/>
              <a:gd name="connsiteY8" fmla="*/ 0 h 479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6200" h="4792766">
                <a:moveTo>
                  <a:pt x="292023" y="0"/>
                </a:moveTo>
                <a:lnTo>
                  <a:pt x="11214177" y="0"/>
                </a:lnTo>
                <a:cubicBezTo>
                  <a:pt x="11375457" y="0"/>
                  <a:pt x="11506200" y="130743"/>
                  <a:pt x="11506200" y="292023"/>
                </a:cubicBezTo>
                <a:lnTo>
                  <a:pt x="11506200" y="4500743"/>
                </a:lnTo>
                <a:cubicBezTo>
                  <a:pt x="11506200" y="4662023"/>
                  <a:pt x="11375457" y="4792766"/>
                  <a:pt x="11214177" y="4792766"/>
                </a:cubicBezTo>
                <a:lnTo>
                  <a:pt x="292023" y="4792766"/>
                </a:lnTo>
                <a:cubicBezTo>
                  <a:pt x="130743" y="4792766"/>
                  <a:pt x="0" y="4662023"/>
                  <a:pt x="0" y="4500743"/>
                </a:cubicBezTo>
                <a:lnTo>
                  <a:pt x="0" y="292023"/>
                </a:lnTo>
                <a:cubicBezTo>
                  <a:pt x="0" y="130743"/>
                  <a:pt x="130743" y="0"/>
                  <a:pt x="292023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519672"/>
            <a:ext cx="349431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6CD91AB5-8D64-469B-81DF-A26B406D2B54}" type="datetime1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519672"/>
            <a:ext cx="280540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519672"/>
            <a:ext cx="42920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94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176" y="1536192"/>
            <a:ext cx="9171432" cy="2615184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8176" y="4427554"/>
            <a:ext cx="9171432" cy="11430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50E307-C64C-483A-9485-A61D01D72197}" type="datetime1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040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38912"/>
            <a:ext cx="11494008" cy="46542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25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093208"/>
            <a:ext cx="5669280" cy="1161288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C36CA3-7064-4E52-B24E-E3CC37B36CB8}" type="datetime1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27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7A12A6-507C-2714-2F24-09ADE11584C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2EA34-13CC-54C1-DE3D-4F1D5D55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810512"/>
            <a:ext cx="7772400" cy="4562856"/>
          </a:xfrm>
        </p:spPr>
        <p:txBody>
          <a:bodyPr anchor="b">
            <a:normAutofit/>
          </a:bodyPr>
          <a:lstStyle>
            <a:lvl1pPr>
              <a:defRPr sz="8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45713-EE4C-7615-B812-531C14CF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3F469A-9BA4-41D9-A358-7174319CB857}" type="datetime1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849E7-8E94-3B02-239C-AAB48159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44BD7-C050-D052-8408-65ADAAF67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110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83464"/>
            <a:ext cx="10652760" cy="969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768" y="1380744"/>
            <a:ext cx="10652760" cy="4901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9768" y="6519672"/>
            <a:ext cx="2843784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E9D380B3-E270-4064-8D13-292A875F6C31}" type="datetime1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60536" y="6519672"/>
            <a:ext cx="2642616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5720" y="6519672"/>
            <a:ext cx="457200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4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  <p:sldLayoutId id="2147483686" r:id="rId36"/>
    <p:sldLayoutId id="2147483687" r:id="rId37"/>
    <p:sldLayoutId id="2147483688" r:id="rId38"/>
    <p:sldLayoutId id="2147483689" r:id="rId39"/>
    <p:sldLayoutId id="2147483690" r:id="rId40"/>
    <p:sldLayoutId id="2147483691" r:id="rId41"/>
    <p:sldLayoutId id="2147483692" r:id="rId42"/>
    <p:sldLayoutId id="2147483693" r:id="rId43"/>
    <p:sldLayoutId id="2147483694" r:id="rId44"/>
    <p:sldLayoutId id="2147483695" r:id="rId45"/>
    <p:sldLayoutId id="2147483696" r:id="rId46"/>
    <p:sldLayoutId id="2147483697" r:id="rId47"/>
    <p:sldLayoutId id="2147483698" r:id="rId48"/>
    <p:sldLayoutId id="2147483699" r:id="rId49"/>
    <p:sldLayoutId id="2147483700" r:id="rId50"/>
    <p:sldLayoutId id="2147483701" r:id="rId5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380B3-E270-4064-8D13-292A875F6C31}" type="datetime1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853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microsoft.com/office/2007/relationships/hdphoto" Target="../media/hdphoto7.wdp"/><Relationship Id="rId3" Type="http://schemas.microsoft.com/office/2007/relationships/hdphoto" Target="../media/hdphoto3.wdp"/><Relationship Id="rId7" Type="http://schemas.openxmlformats.org/officeDocument/2006/relationships/image" Target="../media/image38.png"/><Relationship Id="rId12" Type="http://schemas.openxmlformats.org/officeDocument/2006/relationships/image" Target="../media/image4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7.png"/><Relationship Id="rId11" Type="http://schemas.microsoft.com/office/2007/relationships/hdphoto" Target="../media/hdphoto6.wdp"/><Relationship Id="rId5" Type="http://schemas.microsoft.com/office/2007/relationships/hdphoto" Target="../media/hdphoto4.wdp"/><Relationship Id="rId10" Type="http://schemas.openxmlformats.org/officeDocument/2006/relationships/image" Target="../media/image40.png"/><Relationship Id="rId4" Type="http://schemas.openxmlformats.org/officeDocument/2006/relationships/image" Target="../media/image36.png"/><Relationship Id="rId9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84D21-1891-0707-14C0-835A398E35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Salvation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9BF4A8-7D01-C111-3A42-7CE7034D44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/>
              <a:t>Are you sure you’re saved?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23AD2504-F930-D364-2B1B-E94C48CE037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3" b="19793"/>
          <a:stretch>
            <a:fillRect/>
          </a:stretch>
        </p:blipFill>
        <p:spPr>
          <a:custGeom>
            <a:avLst/>
            <a:gdLst>
              <a:gd name="connsiteX0" fmla="*/ 292023 w 11506200"/>
              <a:gd name="connsiteY0" fmla="*/ 0 h 4792766"/>
              <a:gd name="connsiteX1" fmla="*/ 11214177 w 11506200"/>
              <a:gd name="connsiteY1" fmla="*/ 0 h 4792766"/>
              <a:gd name="connsiteX2" fmla="*/ 11506200 w 11506200"/>
              <a:gd name="connsiteY2" fmla="*/ 292023 h 4792766"/>
              <a:gd name="connsiteX3" fmla="*/ 11506200 w 11506200"/>
              <a:gd name="connsiteY3" fmla="*/ 4500743 h 4792766"/>
              <a:gd name="connsiteX4" fmla="*/ 11214177 w 11506200"/>
              <a:gd name="connsiteY4" fmla="*/ 4792766 h 4792766"/>
              <a:gd name="connsiteX5" fmla="*/ 292023 w 11506200"/>
              <a:gd name="connsiteY5" fmla="*/ 4792766 h 4792766"/>
              <a:gd name="connsiteX6" fmla="*/ 0 w 11506200"/>
              <a:gd name="connsiteY6" fmla="*/ 4500743 h 4792766"/>
              <a:gd name="connsiteX7" fmla="*/ 0 w 11506200"/>
              <a:gd name="connsiteY7" fmla="*/ 292023 h 4792766"/>
              <a:gd name="connsiteX8" fmla="*/ 292023 w 11506200"/>
              <a:gd name="connsiteY8" fmla="*/ 0 h 479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6200" h="4792766">
                <a:moveTo>
                  <a:pt x="292023" y="0"/>
                </a:moveTo>
                <a:lnTo>
                  <a:pt x="11214177" y="0"/>
                </a:lnTo>
                <a:cubicBezTo>
                  <a:pt x="11375457" y="0"/>
                  <a:pt x="11506200" y="130743"/>
                  <a:pt x="11506200" y="292023"/>
                </a:cubicBezTo>
                <a:lnTo>
                  <a:pt x="11506200" y="4500743"/>
                </a:lnTo>
                <a:cubicBezTo>
                  <a:pt x="11506200" y="4662023"/>
                  <a:pt x="11375457" y="4792766"/>
                  <a:pt x="11214177" y="4792766"/>
                </a:cubicBezTo>
                <a:lnTo>
                  <a:pt x="292023" y="4792766"/>
                </a:lnTo>
                <a:cubicBezTo>
                  <a:pt x="130743" y="4792766"/>
                  <a:pt x="0" y="4662023"/>
                  <a:pt x="0" y="4500743"/>
                </a:cubicBezTo>
                <a:lnTo>
                  <a:pt x="0" y="292023"/>
                </a:lnTo>
                <a:cubicBezTo>
                  <a:pt x="0" y="130743"/>
                  <a:pt x="130743" y="0"/>
                  <a:pt x="292023" y="0"/>
                </a:cubicBezTo>
                <a:close/>
              </a:path>
            </a:pathLst>
          </a:custGeom>
          <a:blipFill dpi="0" rotWithShape="1">
            <a:blip r:embed="rId3">
              <a:alphaModFix amt="70000"/>
            </a:blip>
            <a:srcRect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1583086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1B98B9-8932-FBF7-77C9-B9243F337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667" y="784116"/>
            <a:ext cx="11088665" cy="19107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A93199-5CA1-F47A-0B1F-4F89CBD5B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812" y="3153264"/>
            <a:ext cx="9202084" cy="10961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CC86CE-FF1A-1E2C-C486-7FDFAE1E1C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27" y="4745614"/>
            <a:ext cx="10863345" cy="132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22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C957F9CB-03B7-4A68-865E-3420F5278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250"/>
                    </a14:imgEffect>
                    <a14:imgEffect>
                      <a14:saturation sat="281000"/>
                    </a14:imgEffect>
                    <a14:imgEffect>
                      <a14:brightnessContrast bright="12000" contrast="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09941" y="5076789"/>
            <a:ext cx="1252323" cy="14996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2700"/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98FB749-3B19-80E3-2D11-4345A12B562B}"/>
              </a:ext>
            </a:extLst>
          </p:cNvPr>
          <p:cNvSpPr/>
          <p:nvPr/>
        </p:nvSpPr>
        <p:spPr>
          <a:xfrm>
            <a:off x="4333370" y="172376"/>
            <a:ext cx="3525259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Summary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5846A1-C15F-EA88-7158-91D31B3FDC0E}"/>
              </a:ext>
            </a:extLst>
          </p:cNvPr>
          <p:cNvSpPr txBox="1"/>
          <p:nvPr/>
        </p:nvSpPr>
        <p:spPr>
          <a:xfrm>
            <a:off x="2976113" y="5566964"/>
            <a:ext cx="60988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You Are Saved.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511D8F1-FB66-4023-97CA-FD0E6BF8F5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92184" y="343160"/>
            <a:ext cx="1734574" cy="1161033"/>
          </a:xfrm>
          <a:prstGeom prst="rect">
            <a:avLst/>
          </a:prstGeom>
          <a:effectLst>
            <a:glow rad="228600">
              <a:srgbClr val="FFFF66">
                <a:alpha val="40000"/>
              </a:srgbClr>
            </a:glo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FACD650-E543-35EC-A28E-5BA878C717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045" y="249729"/>
            <a:ext cx="1647215" cy="1161033"/>
          </a:xfrm>
          <a:prstGeom prst="rect">
            <a:avLst/>
          </a:prstGeom>
          <a:effectLst>
            <a:glow rad="76200">
              <a:srgbClr val="FDFD99"/>
            </a:glo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CB6BB2C-5746-4FBC-16EC-81A3DC8D89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145" y="5084058"/>
            <a:ext cx="2410161" cy="152421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DF7E97E-AA97-46D1-952E-71F880EE60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526"/>
                    </a14:imgEffect>
                    <a14:imgEffect>
                      <a14:brightnessContrast bright="35000" contrast="1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62264" y="5038564"/>
            <a:ext cx="1192825" cy="15242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2700"/>
          </a:sp3d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2F9ED76-F4A4-F45E-AE3F-5D5392E87D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65097" y="2583654"/>
            <a:ext cx="774105" cy="66785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BD23D0D-0D80-5135-D8CE-95BC192C22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961072" y="3476445"/>
            <a:ext cx="838234" cy="6678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601B55-C649-6AE3-2210-5AF385EE7F2E}"/>
              </a:ext>
            </a:extLst>
          </p:cNvPr>
          <p:cNvSpPr txBox="1"/>
          <p:nvPr/>
        </p:nvSpPr>
        <p:spPr>
          <a:xfrm>
            <a:off x="1693687" y="2619601"/>
            <a:ext cx="5279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You are Born Again.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4AD210-5E04-6282-626D-655F0EF2C3F5}"/>
              </a:ext>
            </a:extLst>
          </p:cNvPr>
          <p:cNvSpPr txBox="1"/>
          <p:nvPr/>
        </p:nvSpPr>
        <p:spPr>
          <a:xfrm>
            <a:off x="777815" y="1828800"/>
            <a:ext cx="3555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You Believe.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43882F-0B75-9715-670F-7FCC8F37806D}"/>
              </a:ext>
            </a:extLst>
          </p:cNvPr>
          <p:cNvSpPr txBox="1"/>
          <p:nvPr/>
        </p:nvSpPr>
        <p:spPr>
          <a:xfrm>
            <a:off x="5657119" y="1723158"/>
            <a:ext cx="6410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Jesus Lives In Your Heart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5EC232-6034-891E-EB67-0FC74FE0911C}"/>
              </a:ext>
            </a:extLst>
          </p:cNvPr>
          <p:cNvSpPr txBox="1"/>
          <p:nvPr/>
        </p:nvSpPr>
        <p:spPr>
          <a:xfrm>
            <a:off x="3812157" y="3394036"/>
            <a:ext cx="6968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Your Body is God’s Temple.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3CA7DF-D6D5-1C9F-7443-52CC2B4C40B0}"/>
              </a:ext>
            </a:extLst>
          </p:cNvPr>
          <p:cNvSpPr txBox="1"/>
          <p:nvPr/>
        </p:nvSpPr>
        <p:spPr>
          <a:xfrm>
            <a:off x="1092678" y="4235412"/>
            <a:ext cx="4932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Jesus Knows You.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3F3113-6268-A1D9-2ED9-6B436B16E5AF}"/>
              </a:ext>
            </a:extLst>
          </p:cNvPr>
          <p:cNvSpPr txBox="1"/>
          <p:nvPr/>
        </p:nvSpPr>
        <p:spPr>
          <a:xfrm>
            <a:off x="7240699" y="4235412"/>
            <a:ext cx="4797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You Know Jesus.</a:t>
            </a:r>
          </a:p>
        </p:txBody>
      </p:sp>
    </p:spTree>
    <p:extLst>
      <p:ext uri="{BB962C8B-B14F-4D97-AF65-F5344CB8AC3E}">
        <p14:creationId xmlns:p14="http://schemas.microsoft.com/office/powerpoint/2010/main" val="1901226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0A632DAF-D005-BF26-1A9E-E15CB0F773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"/>
                    </a14:imgEffect>
                    <a14:imgEffect>
                      <a14:colorTemperature colorTemp="6800"/>
                    </a14:imgEffect>
                    <a14:imgEffect>
                      <a14:saturation sat="182000"/>
                    </a14:imgEffect>
                    <a14:imgEffect>
                      <a14:brightnessContrast brigh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429" y="2440557"/>
            <a:ext cx="4663723" cy="3695700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F4A245C-DC0E-5DA5-8666-591527DEEE02}"/>
              </a:ext>
            </a:extLst>
          </p:cNvPr>
          <p:cNvSpPr/>
          <p:nvPr/>
        </p:nvSpPr>
        <p:spPr>
          <a:xfrm>
            <a:off x="1847781" y="814457"/>
            <a:ext cx="87602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What Does the Bible Say?</a:t>
            </a:r>
          </a:p>
        </p:txBody>
      </p:sp>
    </p:spTree>
    <p:extLst>
      <p:ext uri="{BB962C8B-B14F-4D97-AF65-F5344CB8AC3E}">
        <p14:creationId xmlns:p14="http://schemas.microsoft.com/office/powerpoint/2010/main" val="4110118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AF7039-229A-4D1F-8E76-58E2DB84A1DB}"/>
              </a:ext>
            </a:extLst>
          </p:cNvPr>
          <p:cNvSpPr txBox="1"/>
          <p:nvPr/>
        </p:nvSpPr>
        <p:spPr>
          <a:xfrm>
            <a:off x="2915728" y="37956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AC260A-C13C-1176-D35A-3B684013CE56}"/>
              </a:ext>
            </a:extLst>
          </p:cNvPr>
          <p:cNvSpPr/>
          <p:nvPr/>
        </p:nvSpPr>
        <p:spPr>
          <a:xfrm>
            <a:off x="5998311" y="81109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8097A5-24D8-D201-1C4C-AD89CC4011A9}"/>
              </a:ext>
            </a:extLst>
          </p:cNvPr>
          <p:cNvSpPr/>
          <p:nvPr/>
        </p:nvSpPr>
        <p:spPr>
          <a:xfrm>
            <a:off x="5911780" y="1604362"/>
            <a:ext cx="357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82D086-C4A6-4F91-B1C6-2C038B7DD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4146" y="3080225"/>
            <a:ext cx="5193058" cy="32082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5CEC52-A7D5-41B4-A310-6BCF1675F0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179" y="580066"/>
            <a:ext cx="2108655" cy="26268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9FDB4C-3B10-F711-99CD-2D076D4596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166" y="580066"/>
            <a:ext cx="2131430" cy="262686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A020F93-919C-B68E-5AA1-419114F5FE56}"/>
              </a:ext>
            </a:extLst>
          </p:cNvPr>
          <p:cNvSpPr/>
          <p:nvPr/>
        </p:nvSpPr>
        <p:spPr>
          <a:xfrm>
            <a:off x="3488809" y="1531702"/>
            <a:ext cx="556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Do You Believe?</a:t>
            </a:r>
          </a:p>
        </p:txBody>
      </p:sp>
    </p:spTree>
    <p:extLst>
      <p:ext uri="{BB962C8B-B14F-4D97-AF65-F5344CB8AC3E}">
        <p14:creationId xmlns:p14="http://schemas.microsoft.com/office/powerpoint/2010/main" val="1547922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27B74E-6D65-9634-7F72-8F36FF969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568" y="1587261"/>
            <a:ext cx="9840864" cy="16374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95250" h="95250"/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C8F6C9-7AEF-48F1-2717-85EDF669E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048" y="4073218"/>
            <a:ext cx="9317903" cy="14872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95250" h="95250"/>
          </a:sp3d>
        </p:spPr>
      </p:pic>
    </p:spTree>
    <p:extLst>
      <p:ext uri="{BB962C8B-B14F-4D97-AF65-F5344CB8AC3E}">
        <p14:creationId xmlns:p14="http://schemas.microsoft.com/office/powerpoint/2010/main" val="2362036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4BF136C-DA6A-867A-B066-FD065E534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018" y="3258000"/>
            <a:ext cx="3119616" cy="3039283"/>
          </a:xfrm>
          <a:prstGeom prst="rect">
            <a:avLst/>
          </a:prstGeom>
          <a:effectLst>
            <a:glow rad="241300">
              <a:srgbClr val="89C4FF"/>
            </a:glo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79A720-9796-9466-E24D-720CBD9EA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967" y="3217566"/>
            <a:ext cx="1657580" cy="1560075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041CE8-2395-070D-CAD2-C25E63D50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6452" y="3258000"/>
            <a:ext cx="1657581" cy="1571844"/>
          </a:xfrm>
          <a:prstGeom prst="rect">
            <a:avLst/>
          </a:prstGeom>
        </p:spPr>
      </p:pic>
      <p:sp>
        <p:nvSpPr>
          <p:cNvPr id="11" name="Heart 10">
            <a:extLst>
              <a:ext uri="{FF2B5EF4-FFF2-40B4-BE49-F238E27FC236}">
                <a16:creationId xmlns:a16="http://schemas.microsoft.com/office/drawing/2014/main" id="{085F1EC2-FD2F-7A12-2CBE-45608C6C0ED9}"/>
              </a:ext>
            </a:extLst>
          </p:cNvPr>
          <p:cNvSpPr/>
          <p:nvPr/>
        </p:nvSpPr>
        <p:spPr>
          <a:xfrm>
            <a:off x="5778989" y="199876"/>
            <a:ext cx="634019" cy="517433"/>
          </a:xfrm>
          <a:prstGeom prst="hear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6197BB-6A0E-9E53-E3F1-097AD8F51A2F}"/>
              </a:ext>
            </a:extLst>
          </p:cNvPr>
          <p:cNvSpPr/>
          <p:nvPr/>
        </p:nvSpPr>
        <p:spPr>
          <a:xfrm>
            <a:off x="822998" y="984641"/>
            <a:ext cx="104396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Does Jesus Live in Your Heart?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DE1A17-3F82-10A4-D759-114EF319FB4F}"/>
              </a:ext>
            </a:extLst>
          </p:cNvPr>
          <p:cNvSpPr/>
          <p:nvPr/>
        </p:nvSpPr>
        <p:spPr>
          <a:xfrm>
            <a:off x="1734642" y="1835963"/>
            <a:ext cx="8722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Is Your Body His Temple?</a:t>
            </a:r>
          </a:p>
        </p:txBody>
      </p:sp>
    </p:spTree>
    <p:extLst>
      <p:ext uri="{BB962C8B-B14F-4D97-AF65-F5344CB8AC3E}">
        <p14:creationId xmlns:p14="http://schemas.microsoft.com/office/powerpoint/2010/main" val="3831332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E4DE42-0D02-1D27-C927-86B8E6069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875" y="1150136"/>
            <a:ext cx="8518249" cy="1299766"/>
          </a:xfrm>
          <a:prstGeom prst="rect">
            <a:avLst/>
          </a:prstGeom>
          <a:effectLst>
            <a:outerShdw blurRad="50800" dist="50800" dir="5400000" sx="40000" sy="4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01600" h="101600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407139-C76D-20A9-44C3-E5DFEE793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08" y="3151464"/>
            <a:ext cx="10903788" cy="174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397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29086A-42D6-462A-982B-0AB0322F0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208" y="2527295"/>
            <a:ext cx="3053110" cy="38924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01086E-F3A9-34FD-1D19-66B930ADB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501" y="3214138"/>
            <a:ext cx="1172735" cy="12248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F0D1B9-860C-4F7B-9138-0EF42D445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9456" y="5046911"/>
            <a:ext cx="3720405" cy="12447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836C7E-BD5D-4746-A7F7-6DCD3921A9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8976" y="3039696"/>
            <a:ext cx="1166198" cy="14998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A9906F-2149-8E04-46FB-3BE24B2ABD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172" y="5046911"/>
            <a:ext cx="3720405" cy="109547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B7FAB72-C478-1836-579D-5DF591857015}"/>
              </a:ext>
            </a:extLst>
          </p:cNvPr>
          <p:cNvSpPr/>
          <p:nvPr/>
        </p:nvSpPr>
        <p:spPr>
          <a:xfrm>
            <a:off x="3008314" y="1236532"/>
            <a:ext cx="62788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Is He Your Father?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CD41DB-97D5-1BA7-1538-4675EF43631F}"/>
              </a:ext>
            </a:extLst>
          </p:cNvPr>
          <p:cNvSpPr/>
          <p:nvPr/>
        </p:nvSpPr>
        <p:spPr>
          <a:xfrm>
            <a:off x="5808902" y="2967335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0F0783-0A77-3280-7B34-9A64E2EFDC10}"/>
              </a:ext>
            </a:extLst>
          </p:cNvPr>
          <p:cNvSpPr/>
          <p:nvPr/>
        </p:nvSpPr>
        <p:spPr>
          <a:xfrm>
            <a:off x="2552786" y="356698"/>
            <a:ext cx="70864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Are You Born Again?</a:t>
            </a:r>
          </a:p>
        </p:txBody>
      </p:sp>
    </p:spTree>
    <p:extLst>
      <p:ext uri="{BB962C8B-B14F-4D97-AF65-F5344CB8AC3E}">
        <p14:creationId xmlns:p14="http://schemas.microsoft.com/office/powerpoint/2010/main" val="2870497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FFD4EB-2CC9-CDFD-6C01-D1A463E60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203" y="672859"/>
            <a:ext cx="10017594" cy="1355516"/>
          </a:xfrm>
          <a:prstGeom prst="rect">
            <a:avLst/>
          </a:prstGeom>
          <a:effectLst>
            <a:outerShdw blurRad="63500" dist="50800" dir="12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95250" h="95250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20C11F-4143-174E-FAC5-7FE2057BC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222" y="2600396"/>
            <a:ext cx="10461555" cy="15422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330254-EA3B-7225-C90E-31F3547FE1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203" y="4731875"/>
            <a:ext cx="10017594" cy="154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709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8EAE26-68D5-4B28-8135-791975068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054" y="3429000"/>
            <a:ext cx="3965374" cy="28775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1F9904-6F1A-4970-91C9-0CD2872DC6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368" y="3281898"/>
            <a:ext cx="1857634" cy="24387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011D3F-5FCA-7022-A769-7F064143AF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1924" y="3281898"/>
            <a:ext cx="1864918" cy="243874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4061FFC-73BB-5D88-1B74-EE9B4E84177B}"/>
              </a:ext>
            </a:extLst>
          </p:cNvPr>
          <p:cNvSpPr/>
          <p:nvPr/>
        </p:nvSpPr>
        <p:spPr>
          <a:xfrm>
            <a:off x="2271711" y="551472"/>
            <a:ext cx="7648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Does Jesus Know You?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5600B5-7595-39A3-903A-40CE3F4AD74F}"/>
              </a:ext>
            </a:extLst>
          </p:cNvPr>
          <p:cNvSpPr/>
          <p:nvPr/>
        </p:nvSpPr>
        <p:spPr>
          <a:xfrm>
            <a:off x="2646813" y="1528571"/>
            <a:ext cx="68983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Do You Know Jesus?</a:t>
            </a:r>
          </a:p>
        </p:txBody>
      </p:sp>
    </p:spTree>
    <p:extLst>
      <p:ext uri="{BB962C8B-B14F-4D97-AF65-F5344CB8AC3E}">
        <p14:creationId xmlns:p14="http://schemas.microsoft.com/office/powerpoint/2010/main" val="229376818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Dune">
  <a:themeElements>
    <a:clrScheme name="Dune">
      <a:dk1>
        <a:srgbClr val="131313"/>
      </a:dk1>
      <a:lt1>
        <a:sysClr val="window" lastClr="FFFFFF"/>
      </a:lt1>
      <a:dk2>
        <a:srgbClr val="203430"/>
      </a:dk2>
      <a:lt2>
        <a:srgbClr val="F0EDE6"/>
      </a:lt2>
      <a:accent1>
        <a:srgbClr val="A57361"/>
      </a:accent1>
      <a:accent2>
        <a:srgbClr val="CD9979"/>
      </a:accent2>
      <a:accent3>
        <a:srgbClr val="4E6C67"/>
      </a:accent3>
      <a:accent4>
        <a:srgbClr val="BA958C"/>
      </a:accent4>
      <a:accent5>
        <a:srgbClr val="A08C60"/>
      </a:accent5>
      <a:accent6>
        <a:srgbClr val="956969"/>
      </a:accent6>
      <a:hlink>
        <a:srgbClr val="B0685E"/>
      </a:hlink>
      <a:folHlink>
        <a:srgbClr val="5E827E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une" id="{826328CA-5F67-4711-B85D-145ABD90F0C2}" vid="{19057A55-7D5A-4630-9E53-CA5ED6447771}"/>
    </a:ext>
  </a:extLst>
</a:theme>
</file>

<file path=ppt/theme/theme2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85</Words>
  <Application>Microsoft Office PowerPoint</Application>
  <PresentationFormat>Widescreen</PresentationFormat>
  <Paragraphs>21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Arial</vt:lpstr>
      <vt:lpstr>Bookman Old Style</vt:lpstr>
      <vt:lpstr>Neue Haas Grotesk Text Pro</vt:lpstr>
      <vt:lpstr>Rockwell</vt:lpstr>
      <vt:lpstr>Dune</vt:lpstr>
      <vt:lpstr>Damask</vt:lpstr>
      <vt:lpstr>Salvation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Jenny Wilhelm</dc:creator>
  <cp:lastModifiedBy>Jenny Wilhelm</cp:lastModifiedBy>
  <cp:revision>11</cp:revision>
  <dcterms:created xsi:type="dcterms:W3CDTF">2026-03-16T18:01:29Z</dcterms:created>
  <dcterms:modified xsi:type="dcterms:W3CDTF">2026-03-17T17:50:56Z</dcterms:modified>
</cp:coreProperties>
</file>