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5" r:id="rId4"/>
    <p:sldId id="258" r:id="rId5"/>
    <p:sldId id="259" r:id="rId6"/>
    <p:sldId id="260" r:id="rId7"/>
    <p:sldId id="261" r:id="rId8"/>
    <p:sldId id="262" r:id="rId9"/>
    <p:sldId id="263" r:id="rId10"/>
    <p:sldId id="264"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6" d="100"/>
          <a:sy n="56" d="100"/>
        </p:scale>
        <p:origin x="129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18FA8-C60F-47D4-9B31-24C54B90168E}" type="datetimeFigureOut">
              <a:rPr lang="en-US" smtClean="0"/>
              <a:t>3/15/2026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034AE-B2CF-45A4-A784-7F656D0391FA}" type="slidenum">
              <a:rPr lang="en-US" smtClean="0"/>
              <a:t>‹#›</a:t>
            </a:fld>
            <a:endParaRPr lang="en-US"/>
          </a:p>
        </p:txBody>
      </p:sp>
    </p:spTree>
    <p:extLst>
      <p:ext uri="{BB962C8B-B14F-4D97-AF65-F5344CB8AC3E}">
        <p14:creationId xmlns:p14="http://schemas.microsoft.com/office/powerpoint/2010/main" val="3420374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F034AE-B2CF-45A4-A784-7F656D0391FA}" type="slidenum">
              <a:rPr lang="en-US" smtClean="0"/>
              <a:t>11</a:t>
            </a:fld>
            <a:endParaRPr lang="en-US"/>
          </a:p>
        </p:txBody>
      </p:sp>
    </p:spTree>
    <p:extLst>
      <p:ext uri="{BB962C8B-B14F-4D97-AF65-F5344CB8AC3E}">
        <p14:creationId xmlns:p14="http://schemas.microsoft.com/office/powerpoint/2010/main" val="2438326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43FE89-5929-475C-9202-124697973366}" type="datetimeFigureOut">
              <a:rPr lang="en-US" smtClean="0"/>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EEE6A-A6AE-42B0-A62F-620A4556CA9A}" type="slidenum">
              <a:rPr lang="en-US" smtClean="0"/>
              <a:t>‹#›</a:t>
            </a:fld>
            <a:endParaRPr lang="en-US"/>
          </a:p>
        </p:txBody>
      </p:sp>
    </p:spTree>
    <p:extLst>
      <p:ext uri="{BB962C8B-B14F-4D97-AF65-F5344CB8AC3E}">
        <p14:creationId xmlns:p14="http://schemas.microsoft.com/office/powerpoint/2010/main" val="253744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43FE89-5929-475C-9202-124697973366}" type="datetimeFigureOut">
              <a:rPr lang="en-US" smtClean="0"/>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EEE6A-A6AE-42B0-A62F-620A4556CA9A}" type="slidenum">
              <a:rPr lang="en-US" smtClean="0"/>
              <a:t>‹#›</a:t>
            </a:fld>
            <a:endParaRPr lang="en-US"/>
          </a:p>
        </p:txBody>
      </p:sp>
    </p:spTree>
    <p:extLst>
      <p:ext uri="{BB962C8B-B14F-4D97-AF65-F5344CB8AC3E}">
        <p14:creationId xmlns:p14="http://schemas.microsoft.com/office/powerpoint/2010/main" val="921948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D43FE89-5929-475C-9202-124697973366}" type="datetimeFigureOut">
              <a:rPr lang="en-US" smtClean="0"/>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EEE6A-A6AE-42B0-A62F-620A4556CA9A}" type="slidenum">
              <a:rPr lang="en-US" smtClean="0"/>
              <a:t>‹#›</a:t>
            </a:fld>
            <a:endParaRPr lang="en-US"/>
          </a:p>
        </p:txBody>
      </p:sp>
    </p:spTree>
    <p:extLst>
      <p:ext uri="{BB962C8B-B14F-4D97-AF65-F5344CB8AC3E}">
        <p14:creationId xmlns:p14="http://schemas.microsoft.com/office/powerpoint/2010/main" val="1282320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D43FE89-5929-475C-9202-124697973366}" type="datetimeFigureOut">
              <a:rPr lang="en-US" smtClean="0"/>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EEE6A-A6AE-42B0-A62F-620A4556CA9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51742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43FE89-5929-475C-9202-124697973366}" type="datetimeFigureOut">
              <a:rPr lang="en-US" smtClean="0"/>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EEE6A-A6AE-42B0-A62F-620A4556CA9A}" type="slidenum">
              <a:rPr lang="en-US" smtClean="0"/>
              <a:t>‹#›</a:t>
            </a:fld>
            <a:endParaRPr lang="en-US"/>
          </a:p>
        </p:txBody>
      </p:sp>
    </p:spTree>
    <p:extLst>
      <p:ext uri="{BB962C8B-B14F-4D97-AF65-F5344CB8AC3E}">
        <p14:creationId xmlns:p14="http://schemas.microsoft.com/office/powerpoint/2010/main" val="181857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43FE89-5929-475C-9202-124697973366}" type="datetimeFigureOut">
              <a:rPr lang="en-US" smtClean="0"/>
              <a:t>3/15/2026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EEE6A-A6AE-42B0-A62F-620A4556CA9A}" type="slidenum">
              <a:rPr lang="en-US" smtClean="0"/>
              <a:t>‹#›</a:t>
            </a:fld>
            <a:endParaRPr lang="en-US"/>
          </a:p>
        </p:txBody>
      </p:sp>
    </p:spTree>
    <p:extLst>
      <p:ext uri="{BB962C8B-B14F-4D97-AF65-F5344CB8AC3E}">
        <p14:creationId xmlns:p14="http://schemas.microsoft.com/office/powerpoint/2010/main" val="2075880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43FE89-5929-475C-9202-124697973366}" type="datetimeFigureOut">
              <a:rPr lang="en-US" smtClean="0"/>
              <a:t>3/15/2026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EEE6A-A6AE-42B0-A62F-620A4556CA9A}" type="slidenum">
              <a:rPr lang="en-US" smtClean="0"/>
              <a:t>‹#›</a:t>
            </a:fld>
            <a:endParaRPr lang="en-US"/>
          </a:p>
        </p:txBody>
      </p:sp>
    </p:spTree>
    <p:extLst>
      <p:ext uri="{BB962C8B-B14F-4D97-AF65-F5344CB8AC3E}">
        <p14:creationId xmlns:p14="http://schemas.microsoft.com/office/powerpoint/2010/main" val="1485853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43FE89-5929-475C-9202-124697973366}" type="datetimeFigureOut">
              <a:rPr lang="en-US" smtClean="0"/>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EEE6A-A6AE-42B0-A62F-620A4556CA9A}" type="slidenum">
              <a:rPr lang="en-US" smtClean="0"/>
              <a:t>‹#›</a:t>
            </a:fld>
            <a:endParaRPr lang="en-US"/>
          </a:p>
        </p:txBody>
      </p:sp>
    </p:spTree>
    <p:extLst>
      <p:ext uri="{BB962C8B-B14F-4D97-AF65-F5344CB8AC3E}">
        <p14:creationId xmlns:p14="http://schemas.microsoft.com/office/powerpoint/2010/main" val="186265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43FE89-5929-475C-9202-124697973366}" type="datetimeFigureOut">
              <a:rPr lang="en-US" smtClean="0"/>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EEE6A-A6AE-42B0-A62F-620A4556CA9A}" type="slidenum">
              <a:rPr lang="en-US" smtClean="0"/>
              <a:t>‹#›</a:t>
            </a:fld>
            <a:endParaRPr lang="en-US"/>
          </a:p>
        </p:txBody>
      </p:sp>
    </p:spTree>
    <p:extLst>
      <p:ext uri="{BB962C8B-B14F-4D97-AF65-F5344CB8AC3E}">
        <p14:creationId xmlns:p14="http://schemas.microsoft.com/office/powerpoint/2010/main" val="400928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D43FE89-5929-475C-9202-124697973366}" type="datetimeFigureOut">
              <a:rPr lang="en-US" smtClean="0"/>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EEE6A-A6AE-42B0-A62F-620A4556CA9A}" type="slidenum">
              <a:rPr lang="en-US" smtClean="0"/>
              <a:t>‹#›</a:t>
            </a:fld>
            <a:endParaRPr lang="en-US"/>
          </a:p>
        </p:txBody>
      </p:sp>
    </p:spTree>
    <p:extLst>
      <p:ext uri="{BB962C8B-B14F-4D97-AF65-F5344CB8AC3E}">
        <p14:creationId xmlns:p14="http://schemas.microsoft.com/office/powerpoint/2010/main" val="337864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43FE89-5929-475C-9202-124697973366}" type="datetimeFigureOut">
              <a:rPr lang="en-US" smtClean="0"/>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EEE6A-A6AE-42B0-A62F-620A4556CA9A}" type="slidenum">
              <a:rPr lang="en-US" smtClean="0"/>
              <a:t>‹#›</a:t>
            </a:fld>
            <a:endParaRPr lang="en-US"/>
          </a:p>
        </p:txBody>
      </p:sp>
    </p:spTree>
    <p:extLst>
      <p:ext uri="{BB962C8B-B14F-4D97-AF65-F5344CB8AC3E}">
        <p14:creationId xmlns:p14="http://schemas.microsoft.com/office/powerpoint/2010/main" val="205965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43FE89-5929-475C-9202-124697973366}" type="datetimeFigureOut">
              <a:rPr lang="en-US" smtClean="0"/>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EEE6A-A6AE-42B0-A62F-620A4556CA9A}" type="slidenum">
              <a:rPr lang="en-US" smtClean="0"/>
              <a:t>‹#›</a:t>
            </a:fld>
            <a:endParaRPr lang="en-US"/>
          </a:p>
        </p:txBody>
      </p:sp>
    </p:spTree>
    <p:extLst>
      <p:ext uri="{BB962C8B-B14F-4D97-AF65-F5344CB8AC3E}">
        <p14:creationId xmlns:p14="http://schemas.microsoft.com/office/powerpoint/2010/main" val="406643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43FE89-5929-475C-9202-124697973366}" type="datetimeFigureOut">
              <a:rPr lang="en-US" smtClean="0"/>
              <a:t>3/15/2026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9EEE6A-A6AE-42B0-A62F-620A4556CA9A}" type="slidenum">
              <a:rPr lang="en-US" smtClean="0"/>
              <a:t>‹#›</a:t>
            </a:fld>
            <a:endParaRPr lang="en-US"/>
          </a:p>
        </p:txBody>
      </p:sp>
    </p:spTree>
    <p:extLst>
      <p:ext uri="{BB962C8B-B14F-4D97-AF65-F5344CB8AC3E}">
        <p14:creationId xmlns:p14="http://schemas.microsoft.com/office/powerpoint/2010/main" val="331427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D43FE89-5929-475C-9202-124697973366}" type="datetimeFigureOut">
              <a:rPr lang="en-US" smtClean="0"/>
              <a:t>3/15/2026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B9EEE6A-A6AE-42B0-A62F-620A4556CA9A}" type="slidenum">
              <a:rPr lang="en-US" smtClean="0"/>
              <a:t>‹#›</a:t>
            </a:fld>
            <a:endParaRPr lang="en-US"/>
          </a:p>
        </p:txBody>
      </p:sp>
    </p:spTree>
    <p:extLst>
      <p:ext uri="{BB962C8B-B14F-4D97-AF65-F5344CB8AC3E}">
        <p14:creationId xmlns:p14="http://schemas.microsoft.com/office/powerpoint/2010/main" val="2188304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D43FE89-5929-475C-9202-124697973366}" type="datetimeFigureOut">
              <a:rPr lang="en-US" smtClean="0"/>
              <a:t>3/15/2026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B9EEE6A-A6AE-42B0-A62F-620A4556CA9A}" type="slidenum">
              <a:rPr lang="en-US" smtClean="0"/>
              <a:t>‹#›</a:t>
            </a:fld>
            <a:endParaRPr lang="en-US"/>
          </a:p>
        </p:txBody>
      </p:sp>
    </p:spTree>
    <p:extLst>
      <p:ext uri="{BB962C8B-B14F-4D97-AF65-F5344CB8AC3E}">
        <p14:creationId xmlns:p14="http://schemas.microsoft.com/office/powerpoint/2010/main" val="383660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D43FE89-5929-475C-9202-124697973366}" type="datetimeFigureOut">
              <a:rPr lang="en-US" smtClean="0"/>
              <a:t>3/15/2026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B9EEE6A-A6AE-42B0-A62F-620A4556CA9A}" type="slidenum">
              <a:rPr lang="en-US" smtClean="0"/>
              <a:t>‹#›</a:t>
            </a:fld>
            <a:endParaRPr lang="en-US"/>
          </a:p>
        </p:txBody>
      </p:sp>
    </p:spTree>
    <p:extLst>
      <p:ext uri="{BB962C8B-B14F-4D97-AF65-F5344CB8AC3E}">
        <p14:creationId xmlns:p14="http://schemas.microsoft.com/office/powerpoint/2010/main" val="3573285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43FE89-5929-475C-9202-124697973366}" type="datetimeFigureOut">
              <a:rPr lang="en-US" smtClean="0"/>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EEE6A-A6AE-42B0-A62F-620A4556CA9A}" type="slidenum">
              <a:rPr lang="en-US" smtClean="0"/>
              <a:t>‹#›</a:t>
            </a:fld>
            <a:endParaRPr lang="en-US"/>
          </a:p>
        </p:txBody>
      </p:sp>
    </p:spTree>
    <p:extLst>
      <p:ext uri="{BB962C8B-B14F-4D97-AF65-F5344CB8AC3E}">
        <p14:creationId xmlns:p14="http://schemas.microsoft.com/office/powerpoint/2010/main" val="3352607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D43FE89-5929-475C-9202-124697973366}" type="datetimeFigureOut">
              <a:rPr lang="en-US" smtClean="0"/>
              <a:t>3/15/2026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B9EEE6A-A6AE-42B0-A62F-620A4556CA9A}" type="slidenum">
              <a:rPr lang="en-US" smtClean="0"/>
              <a:t>‹#›</a:t>
            </a:fld>
            <a:endParaRPr lang="en-US"/>
          </a:p>
        </p:txBody>
      </p:sp>
    </p:spTree>
    <p:extLst>
      <p:ext uri="{BB962C8B-B14F-4D97-AF65-F5344CB8AC3E}">
        <p14:creationId xmlns:p14="http://schemas.microsoft.com/office/powerpoint/2010/main" val="15300356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5B8E-646C-B489-B7F0-175F545C0AA9}"/>
              </a:ext>
            </a:extLst>
          </p:cNvPr>
          <p:cNvSpPr>
            <a:spLocks noGrp="1"/>
          </p:cNvSpPr>
          <p:nvPr>
            <p:ph type="ctrTitle"/>
          </p:nvPr>
        </p:nvSpPr>
        <p:spPr>
          <a:xfrm>
            <a:off x="3847381" y="2104844"/>
            <a:ext cx="5037828" cy="1324156"/>
          </a:xfrm>
        </p:spPr>
        <p:txBody>
          <a:bodyPr/>
          <a:lstStyle/>
          <a:p>
            <a:r>
              <a:rPr lang="en-US" b="1" dirty="0"/>
              <a:t>Forgiving</a:t>
            </a:r>
          </a:p>
        </p:txBody>
      </p:sp>
      <p:sp>
        <p:nvSpPr>
          <p:cNvPr id="3" name="Subtitle 2">
            <a:extLst>
              <a:ext uri="{FF2B5EF4-FFF2-40B4-BE49-F238E27FC236}">
                <a16:creationId xmlns:a16="http://schemas.microsoft.com/office/drawing/2014/main" id="{72CADEB2-AADB-D466-6C81-E2A2319B1CA7}"/>
              </a:ext>
            </a:extLst>
          </p:cNvPr>
          <p:cNvSpPr>
            <a:spLocks noGrp="1"/>
          </p:cNvSpPr>
          <p:nvPr>
            <p:ph type="subTitle" idx="1"/>
          </p:nvPr>
        </p:nvSpPr>
        <p:spPr>
          <a:xfrm>
            <a:off x="4035798" y="3640346"/>
            <a:ext cx="4660993" cy="789317"/>
          </a:xfrm>
        </p:spPr>
        <p:txBody>
          <a:bodyPr>
            <a:normAutofit/>
          </a:bodyPr>
          <a:lstStyle/>
          <a:p>
            <a:r>
              <a:rPr lang="en-US" sz="2400" b="1" dirty="0">
                <a:solidFill>
                  <a:srgbClr val="CCFF66"/>
                </a:solidFill>
              </a:rPr>
              <a:t>How Can We Forgive?</a:t>
            </a:r>
          </a:p>
        </p:txBody>
      </p:sp>
    </p:spTree>
    <p:extLst>
      <p:ext uri="{BB962C8B-B14F-4D97-AF65-F5344CB8AC3E}">
        <p14:creationId xmlns:p14="http://schemas.microsoft.com/office/powerpoint/2010/main" val="126847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541AB0-AA66-30F0-7643-39F4EDABB935}"/>
              </a:ext>
            </a:extLst>
          </p:cNvPr>
          <p:cNvSpPr txBox="1"/>
          <p:nvPr/>
        </p:nvSpPr>
        <p:spPr>
          <a:xfrm>
            <a:off x="1259456" y="1362974"/>
            <a:ext cx="9057736" cy="4462760"/>
          </a:xfrm>
          <a:prstGeom prst="rect">
            <a:avLst/>
          </a:prstGeom>
          <a:noFill/>
        </p:spPr>
        <p:txBody>
          <a:bodyPr wrap="square" rtlCol="0">
            <a:spAutoFit/>
          </a:bodyPr>
          <a:lstStyle/>
          <a:p>
            <a:r>
              <a:rPr lang="en-US" sz="2800" b="1" u="sng" dirty="0"/>
              <a:t>Matthew 5:43-44</a:t>
            </a:r>
            <a:r>
              <a:rPr lang="en-US" sz="2800" b="1" dirty="0"/>
              <a:t>   (Jesus said) “You have heard that it was said, ‘Love your neighbor and hate your enemy.’  But I tell you, love your enemies and pray for those who persecute you.”</a:t>
            </a:r>
          </a:p>
          <a:p>
            <a:endParaRPr lang="en-US" sz="2800" b="1" dirty="0"/>
          </a:p>
          <a:p>
            <a:endParaRPr lang="en-US" sz="3200" b="1" dirty="0"/>
          </a:p>
          <a:p>
            <a:r>
              <a:rPr lang="en-US" sz="2800" b="1" u="sng" dirty="0"/>
              <a:t>Luke 6:27-29</a:t>
            </a:r>
            <a:r>
              <a:rPr lang="en-US" sz="2800" b="1" dirty="0"/>
              <a:t>  (Jesus said) “But to you who are listening I say: Love your enemies, do good to those who hate you, bless those who curse you, pray for those who mistreat you.”</a:t>
            </a:r>
          </a:p>
        </p:txBody>
      </p:sp>
    </p:spTree>
    <p:extLst>
      <p:ext uri="{BB962C8B-B14F-4D97-AF65-F5344CB8AC3E}">
        <p14:creationId xmlns:p14="http://schemas.microsoft.com/office/powerpoint/2010/main" val="2092198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4FA775-70C1-AD18-1151-AAF30DEA0A9E}"/>
              </a:ext>
            </a:extLst>
          </p:cNvPr>
          <p:cNvSpPr/>
          <p:nvPr/>
        </p:nvSpPr>
        <p:spPr>
          <a:xfrm>
            <a:off x="4353636" y="297450"/>
            <a:ext cx="334258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Summary</a:t>
            </a:r>
          </a:p>
        </p:txBody>
      </p:sp>
      <p:sp>
        <p:nvSpPr>
          <p:cNvPr id="3" name="TextBox 2">
            <a:extLst>
              <a:ext uri="{FF2B5EF4-FFF2-40B4-BE49-F238E27FC236}">
                <a16:creationId xmlns:a16="http://schemas.microsoft.com/office/drawing/2014/main" id="{63FB0BB2-F1C7-49B9-2E9C-07A1210C4DA7}"/>
              </a:ext>
            </a:extLst>
          </p:cNvPr>
          <p:cNvSpPr txBox="1"/>
          <p:nvPr/>
        </p:nvSpPr>
        <p:spPr>
          <a:xfrm>
            <a:off x="1224951" y="1429535"/>
            <a:ext cx="9868619"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t>Ask God to forgive you your sins and to help you forgive others.</a:t>
            </a:r>
          </a:p>
        </p:txBody>
      </p:sp>
      <p:sp>
        <p:nvSpPr>
          <p:cNvPr id="4" name="TextBox 3">
            <a:extLst>
              <a:ext uri="{FF2B5EF4-FFF2-40B4-BE49-F238E27FC236}">
                <a16:creationId xmlns:a16="http://schemas.microsoft.com/office/drawing/2014/main" id="{602FB93F-AAF7-3C2A-DF7D-B60293EBC7FA}"/>
              </a:ext>
            </a:extLst>
          </p:cNvPr>
          <p:cNvSpPr txBox="1"/>
          <p:nvPr/>
        </p:nvSpPr>
        <p:spPr>
          <a:xfrm>
            <a:off x="1203558" y="2050635"/>
            <a:ext cx="631741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t>Don’t dwell in the past, move forward.</a:t>
            </a:r>
          </a:p>
        </p:txBody>
      </p:sp>
      <p:sp>
        <p:nvSpPr>
          <p:cNvPr id="5" name="TextBox 4">
            <a:extLst>
              <a:ext uri="{FF2B5EF4-FFF2-40B4-BE49-F238E27FC236}">
                <a16:creationId xmlns:a16="http://schemas.microsoft.com/office/drawing/2014/main" id="{5512B2B0-E4C8-2B8F-2869-226CE7435603}"/>
              </a:ext>
            </a:extLst>
          </p:cNvPr>
          <p:cNvSpPr txBox="1"/>
          <p:nvPr/>
        </p:nvSpPr>
        <p:spPr>
          <a:xfrm>
            <a:off x="1212730" y="2668356"/>
            <a:ext cx="7977996"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t>Keep your eyes on Jesus.  </a:t>
            </a:r>
          </a:p>
        </p:txBody>
      </p:sp>
      <p:sp>
        <p:nvSpPr>
          <p:cNvPr id="6" name="TextBox 5">
            <a:extLst>
              <a:ext uri="{FF2B5EF4-FFF2-40B4-BE49-F238E27FC236}">
                <a16:creationId xmlns:a16="http://schemas.microsoft.com/office/drawing/2014/main" id="{2CBCD308-4077-317A-60CB-649C0BCB8A2D}"/>
              </a:ext>
            </a:extLst>
          </p:cNvPr>
          <p:cNvSpPr txBox="1"/>
          <p:nvPr/>
        </p:nvSpPr>
        <p:spPr>
          <a:xfrm>
            <a:off x="3493153" y="5263008"/>
            <a:ext cx="7936302"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t>Pray for your enemies.  God may reveal something important to help you forgive.</a:t>
            </a:r>
          </a:p>
        </p:txBody>
      </p:sp>
      <p:pic>
        <p:nvPicPr>
          <p:cNvPr id="8" name="Picture 7">
            <a:extLst>
              <a:ext uri="{FF2B5EF4-FFF2-40B4-BE49-F238E27FC236}">
                <a16:creationId xmlns:a16="http://schemas.microsoft.com/office/drawing/2014/main" id="{2B8F36F0-5B87-FCF7-460B-201FF35F8C9B}"/>
              </a:ext>
            </a:extLst>
          </p:cNvPr>
          <p:cNvPicPr>
            <a:picLocks noChangeAspect="1"/>
          </p:cNvPicPr>
          <p:nvPr/>
        </p:nvPicPr>
        <p:blipFill>
          <a:blip r:embed="rId3"/>
          <a:stretch>
            <a:fillRect/>
          </a:stretch>
        </p:blipFill>
        <p:spPr>
          <a:xfrm>
            <a:off x="9245884" y="3322807"/>
            <a:ext cx="2380908" cy="1747416"/>
          </a:xfrm>
          <a:prstGeom prst="rect">
            <a:avLst/>
          </a:prstGeom>
          <a:effectLst>
            <a:softEdge rad="88900"/>
          </a:effectLst>
        </p:spPr>
      </p:pic>
      <p:sp>
        <p:nvSpPr>
          <p:cNvPr id="10" name="TextBox 9">
            <a:extLst>
              <a:ext uri="{FF2B5EF4-FFF2-40B4-BE49-F238E27FC236}">
                <a16:creationId xmlns:a16="http://schemas.microsoft.com/office/drawing/2014/main" id="{F62A872C-B7B4-F960-4C53-4FFCC963B445}"/>
              </a:ext>
            </a:extLst>
          </p:cNvPr>
          <p:cNvSpPr txBox="1"/>
          <p:nvPr/>
        </p:nvSpPr>
        <p:spPr>
          <a:xfrm>
            <a:off x="3493153" y="4023537"/>
            <a:ext cx="4628790" cy="830997"/>
          </a:xfrm>
          <a:prstGeom prst="rect">
            <a:avLst/>
          </a:prstGeom>
          <a:noFill/>
        </p:spPr>
        <p:txBody>
          <a:bodyPr wrap="square" rtlCol="0">
            <a:spAutoFit/>
          </a:bodyPr>
          <a:lstStyle/>
          <a:p>
            <a:pPr marL="457200" indent="-457200">
              <a:buFont typeface="Arial" panose="020B0604020202020204" pitchFamily="34" charset="0"/>
              <a:buChar char="•"/>
            </a:pPr>
            <a:r>
              <a:rPr lang="en-US" sz="2400" b="1" dirty="0"/>
              <a:t>Read the Bible.  Ask God to speak to you through it.</a:t>
            </a:r>
          </a:p>
        </p:txBody>
      </p:sp>
      <p:sp>
        <p:nvSpPr>
          <p:cNvPr id="11" name="TextBox 10">
            <a:extLst>
              <a:ext uri="{FF2B5EF4-FFF2-40B4-BE49-F238E27FC236}">
                <a16:creationId xmlns:a16="http://schemas.microsoft.com/office/drawing/2014/main" id="{31C4F3DD-6016-6EA1-FBB9-D7F162DB11C1}"/>
              </a:ext>
            </a:extLst>
          </p:cNvPr>
          <p:cNvSpPr txBox="1"/>
          <p:nvPr/>
        </p:nvSpPr>
        <p:spPr>
          <a:xfrm>
            <a:off x="1203558" y="3270150"/>
            <a:ext cx="5589917"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t>Live for God’s will, not your own.</a:t>
            </a:r>
          </a:p>
        </p:txBody>
      </p:sp>
      <p:pic>
        <p:nvPicPr>
          <p:cNvPr id="7" name="Picture 6">
            <a:extLst>
              <a:ext uri="{FF2B5EF4-FFF2-40B4-BE49-F238E27FC236}">
                <a16:creationId xmlns:a16="http://schemas.microsoft.com/office/drawing/2014/main" id="{33592268-F5CD-ED11-2181-2E7CD295780B}"/>
              </a:ext>
            </a:extLst>
          </p:cNvPr>
          <p:cNvPicPr>
            <a:picLocks noChangeAspect="1"/>
          </p:cNvPicPr>
          <p:nvPr/>
        </p:nvPicPr>
        <p:blipFill>
          <a:blip r:embed="rId4"/>
          <a:stretch>
            <a:fillRect/>
          </a:stretch>
        </p:blipFill>
        <p:spPr>
          <a:xfrm>
            <a:off x="6793475" y="2567917"/>
            <a:ext cx="2148532" cy="1404466"/>
          </a:xfrm>
          <a:prstGeom prst="rect">
            <a:avLst/>
          </a:prstGeom>
          <a:effectLst>
            <a:softEdge rad="76200"/>
          </a:effectLst>
        </p:spPr>
      </p:pic>
      <p:pic>
        <p:nvPicPr>
          <p:cNvPr id="13" name="Picture 12">
            <a:extLst>
              <a:ext uri="{FF2B5EF4-FFF2-40B4-BE49-F238E27FC236}">
                <a16:creationId xmlns:a16="http://schemas.microsoft.com/office/drawing/2014/main" id="{915D41B5-23F6-093A-6A5C-0BA01073543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5000"/>
                    </a14:imgEffect>
                  </a14:imgLayer>
                </a14:imgProps>
              </a:ext>
            </a:extLst>
          </a:blip>
          <a:stretch>
            <a:fillRect/>
          </a:stretch>
        </p:blipFill>
        <p:spPr>
          <a:xfrm>
            <a:off x="933753" y="4099037"/>
            <a:ext cx="2407461" cy="1860728"/>
          </a:xfrm>
          <a:prstGeom prst="rect">
            <a:avLst/>
          </a:prstGeom>
          <a:effectLst>
            <a:softEdge rad="63500"/>
          </a:effectLst>
        </p:spPr>
      </p:pic>
      <p:sp>
        <p:nvSpPr>
          <p:cNvPr id="14" name="TextBox 13">
            <a:extLst>
              <a:ext uri="{FF2B5EF4-FFF2-40B4-BE49-F238E27FC236}">
                <a16:creationId xmlns:a16="http://schemas.microsoft.com/office/drawing/2014/main" id="{BF0BFBB5-84DB-0412-0B58-0E41A1B51CFE}"/>
              </a:ext>
            </a:extLst>
          </p:cNvPr>
          <p:cNvSpPr txBox="1"/>
          <p:nvPr/>
        </p:nvSpPr>
        <p:spPr>
          <a:xfrm>
            <a:off x="9811092" y="6360848"/>
            <a:ext cx="2380908" cy="369332"/>
          </a:xfrm>
          <a:prstGeom prst="rect">
            <a:avLst/>
          </a:prstGeom>
          <a:noFill/>
        </p:spPr>
        <p:txBody>
          <a:bodyPr wrap="square" rtlCol="0">
            <a:spAutoFit/>
          </a:bodyPr>
          <a:lstStyle/>
          <a:p>
            <a:r>
              <a:rPr lang="en-US" dirty="0"/>
              <a:t>Jenaministries.com</a:t>
            </a:r>
          </a:p>
        </p:txBody>
      </p:sp>
    </p:spTree>
    <p:extLst>
      <p:ext uri="{BB962C8B-B14F-4D97-AF65-F5344CB8AC3E}">
        <p14:creationId xmlns:p14="http://schemas.microsoft.com/office/powerpoint/2010/main" val="3285370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E0E74-F66E-2203-36CF-DC6C4B19709D}"/>
              </a:ext>
            </a:extLst>
          </p:cNvPr>
          <p:cNvSpPr/>
          <p:nvPr/>
        </p:nvSpPr>
        <p:spPr>
          <a:xfrm>
            <a:off x="1752087" y="4192285"/>
            <a:ext cx="9013679"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5400" b="1" cap="none" spc="0" dirty="0">
              <a:ln/>
              <a:solidFill>
                <a:schemeClr val="accent3"/>
              </a:solidFill>
              <a:effectLst/>
            </a:endParaRPr>
          </a:p>
          <a:p>
            <a:pPr algn="ctr"/>
            <a:r>
              <a:rPr lang="en-US" sz="5400" b="1" cap="none" spc="0" dirty="0">
                <a:ln/>
                <a:solidFill>
                  <a:schemeClr val="accent3"/>
                </a:solidFill>
                <a:effectLst/>
              </a:rPr>
              <a:t>What Does the Bible Say?</a:t>
            </a:r>
          </a:p>
        </p:txBody>
      </p:sp>
      <p:pic>
        <p:nvPicPr>
          <p:cNvPr id="5" name="Picture 4">
            <a:extLst>
              <a:ext uri="{FF2B5EF4-FFF2-40B4-BE49-F238E27FC236}">
                <a16:creationId xmlns:a16="http://schemas.microsoft.com/office/drawing/2014/main" id="{FC1BFE45-F860-1AA7-7EE1-F5E087B2DEB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6000"/>
                    </a14:imgEffect>
                    <a14:imgEffect>
                      <a14:brightnessContrast bright="7000"/>
                    </a14:imgEffect>
                  </a14:imgLayer>
                </a14:imgProps>
              </a:ext>
            </a:extLst>
          </a:blip>
          <a:stretch>
            <a:fillRect/>
          </a:stretch>
        </p:blipFill>
        <p:spPr>
          <a:xfrm>
            <a:off x="3600101" y="723541"/>
            <a:ext cx="4991797" cy="3858163"/>
          </a:xfrm>
          <a:prstGeom prst="rect">
            <a:avLst/>
          </a:prstGeom>
        </p:spPr>
      </p:pic>
    </p:spTree>
    <p:extLst>
      <p:ext uri="{BB962C8B-B14F-4D97-AF65-F5344CB8AC3E}">
        <p14:creationId xmlns:p14="http://schemas.microsoft.com/office/powerpoint/2010/main" val="416850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CA10AE-BF23-2DEC-E73F-C1A37D87BFC1}"/>
              </a:ext>
            </a:extLst>
          </p:cNvPr>
          <p:cNvSpPr/>
          <p:nvPr/>
        </p:nvSpPr>
        <p:spPr>
          <a:xfrm>
            <a:off x="1493618" y="3759535"/>
            <a:ext cx="9204764"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If You Don’t Forgive Others,</a:t>
            </a:r>
          </a:p>
          <a:p>
            <a:pPr algn="ctr"/>
            <a:r>
              <a:rPr lang="en-US" sz="5400" b="1" cap="none" spc="0" dirty="0">
                <a:ln/>
                <a:solidFill>
                  <a:schemeClr val="accent3"/>
                </a:solidFill>
                <a:effectLst/>
              </a:rPr>
              <a:t>God Won’t Forgive You</a:t>
            </a:r>
          </a:p>
        </p:txBody>
      </p:sp>
      <p:pic>
        <p:nvPicPr>
          <p:cNvPr id="4" name="Picture 3">
            <a:extLst>
              <a:ext uri="{FF2B5EF4-FFF2-40B4-BE49-F238E27FC236}">
                <a16:creationId xmlns:a16="http://schemas.microsoft.com/office/drawing/2014/main" id="{D405DDB6-7482-FFBA-317B-BE3335EA73F2}"/>
              </a:ext>
            </a:extLst>
          </p:cNvPr>
          <p:cNvPicPr>
            <a:picLocks noChangeAspect="1"/>
          </p:cNvPicPr>
          <p:nvPr/>
        </p:nvPicPr>
        <p:blipFill>
          <a:blip r:embed="rId2"/>
          <a:stretch>
            <a:fillRect/>
          </a:stretch>
        </p:blipFill>
        <p:spPr>
          <a:xfrm>
            <a:off x="3409575" y="1105557"/>
            <a:ext cx="5372850" cy="2162477"/>
          </a:xfrm>
          <a:prstGeom prst="rect">
            <a:avLst/>
          </a:prstGeom>
        </p:spPr>
      </p:pic>
    </p:spTree>
    <p:extLst>
      <p:ext uri="{BB962C8B-B14F-4D97-AF65-F5344CB8AC3E}">
        <p14:creationId xmlns:p14="http://schemas.microsoft.com/office/powerpoint/2010/main" val="100456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C84948-4BA3-C020-303A-7799505FD2A4}"/>
              </a:ext>
            </a:extLst>
          </p:cNvPr>
          <p:cNvSpPr txBox="1"/>
          <p:nvPr/>
        </p:nvSpPr>
        <p:spPr>
          <a:xfrm>
            <a:off x="1207698" y="781537"/>
            <a:ext cx="9207260" cy="3108543"/>
          </a:xfrm>
          <a:prstGeom prst="rect">
            <a:avLst/>
          </a:prstGeom>
          <a:noFill/>
        </p:spPr>
        <p:txBody>
          <a:bodyPr wrap="square" rtlCol="0">
            <a:spAutoFit/>
          </a:bodyPr>
          <a:lstStyle/>
          <a:p>
            <a:endParaRPr lang="en-US" sz="2800" b="1" u="sng" dirty="0"/>
          </a:p>
          <a:p>
            <a:r>
              <a:rPr lang="en-US" sz="2800" b="1" u="sng" dirty="0"/>
              <a:t>Matthew 6:14-15</a:t>
            </a:r>
            <a:r>
              <a:rPr lang="en-US" sz="2800" b="1" dirty="0"/>
              <a:t>  For if you forgive other people when they sin against you, your heavenly Father will also forgive you.  But if you do not forgive others their sins, your Father will not forgive your sins.</a:t>
            </a:r>
          </a:p>
          <a:p>
            <a:endParaRPr lang="en-US" sz="2800" b="1" dirty="0"/>
          </a:p>
          <a:p>
            <a:endParaRPr lang="en-US" sz="2800" b="1" dirty="0"/>
          </a:p>
        </p:txBody>
      </p:sp>
      <p:sp>
        <p:nvSpPr>
          <p:cNvPr id="4" name="TextBox 3">
            <a:extLst>
              <a:ext uri="{FF2B5EF4-FFF2-40B4-BE49-F238E27FC236}">
                <a16:creationId xmlns:a16="http://schemas.microsoft.com/office/drawing/2014/main" id="{432F7B78-F5FC-D71F-E841-F63F405DE8BC}"/>
              </a:ext>
            </a:extLst>
          </p:cNvPr>
          <p:cNvSpPr txBox="1"/>
          <p:nvPr/>
        </p:nvSpPr>
        <p:spPr>
          <a:xfrm>
            <a:off x="1207698" y="3226279"/>
            <a:ext cx="9391291" cy="2677656"/>
          </a:xfrm>
          <a:prstGeom prst="rect">
            <a:avLst/>
          </a:prstGeom>
          <a:noFill/>
        </p:spPr>
        <p:txBody>
          <a:bodyPr wrap="square" rtlCol="0">
            <a:spAutoFit/>
          </a:bodyPr>
          <a:lstStyle/>
          <a:p>
            <a:endParaRPr lang="en-US" sz="2800" b="1" u="sng" dirty="0"/>
          </a:p>
          <a:p>
            <a:r>
              <a:rPr lang="en-US" sz="2800" b="1" u="sng" dirty="0"/>
              <a:t>Matthew 18:21-35</a:t>
            </a:r>
            <a:r>
              <a:rPr lang="en-US" sz="2800" b="1" dirty="0"/>
              <a:t>  Then Peter came to Jesus and asked, “Lord, how many times shall I forgive my brother or sister who sins against me? Up to seven times?”  Jesus answered, “I tell you, not seven times, but seventy-seven times.</a:t>
            </a:r>
          </a:p>
        </p:txBody>
      </p:sp>
    </p:spTree>
    <p:extLst>
      <p:ext uri="{BB962C8B-B14F-4D97-AF65-F5344CB8AC3E}">
        <p14:creationId xmlns:p14="http://schemas.microsoft.com/office/powerpoint/2010/main" val="174342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B05C0C-F51E-0D6A-EAD6-B843A6C92AFE}"/>
              </a:ext>
            </a:extLst>
          </p:cNvPr>
          <p:cNvSpPr/>
          <p:nvPr/>
        </p:nvSpPr>
        <p:spPr>
          <a:xfrm>
            <a:off x="3286574" y="3768052"/>
            <a:ext cx="561884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Don’t Look Back</a:t>
            </a:r>
          </a:p>
        </p:txBody>
      </p:sp>
      <p:sp>
        <p:nvSpPr>
          <p:cNvPr id="4" name="Rectangle 3">
            <a:extLst>
              <a:ext uri="{FF2B5EF4-FFF2-40B4-BE49-F238E27FC236}">
                <a16:creationId xmlns:a16="http://schemas.microsoft.com/office/drawing/2014/main" id="{DE918CDE-FD05-2BC0-9B48-8E7B468EAA1A}"/>
              </a:ext>
            </a:extLst>
          </p:cNvPr>
          <p:cNvSpPr/>
          <p:nvPr/>
        </p:nvSpPr>
        <p:spPr>
          <a:xfrm>
            <a:off x="3613587" y="4903661"/>
            <a:ext cx="496482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Move Forward</a:t>
            </a:r>
          </a:p>
        </p:txBody>
      </p:sp>
      <p:pic>
        <p:nvPicPr>
          <p:cNvPr id="3" name="Picture 2">
            <a:extLst>
              <a:ext uri="{FF2B5EF4-FFF2-40B4-BE49-F238E27FC236}">
                <a16:creationId xmlns:a16="http://schemas.microsoft.com/office/drawing/2014/main" id="{6C2C685F-3801-4A37-8AC6-7E139BEBDD8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2000"/>
                    </a14:imgEffect>
                  </a14:imgLayer>
                </a14:imgProps>
              </a:ext>
            </a:extLst>
          </a:blip>
          <a:stretch>
            <a:fillRect/>
          </a:stretch>
        </p:blipFill>
        <p:spPr>
          <a:xfrm>
            <a:off x="4247187" y="828136"/>
            <a:ext cx="3697625" cy="2417087"/>
          </a:xfrm>
          <a:prstGeom prst="rect">
            <a:avLst/>
          </a:prstGeom>
        </p:spPr>
      </p:pic>
    </p:spTree>
    <p:extLst>
      <p:ext uri="{BB962C8B-B14F-4D97-AF65-F5344CB8AC3E}">
        <p14:creationId xmlns:p14="http://schemas.microsoft.com/office/powerpoint/2010/main" val="8653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C70CB3-33F6-6F34-EA93-E84A689F4311}"/>
              </a:ext>
            </a:extLst>
          </p:cNvPr>
          <p:cNvSpPr txBox="1"/>
          <p:nvPr/>
        </p:nvSpPr>
        <p:spPr>
          <a:xfrm>
            <a:off x="911524" y="1207698"/>
            <a:ext cx="10368951" cy="4886018"/>
          </a:xfrm>
          <a:prstGeom prst="rect">
            <a:avLst/>
          </a:prstGeom>
          <a:noFill/>
        </p:spPr>
        <p:txBody>
          <a:bodyPr wrap="square">
            <a:spAutoFit/>
          </a:bodyPr>
          <a:lstStyle/>
          <a:p>
            <a:pPr marL="0" marR="0">
              <a:lnSpc>
                <a:spcPct val="107000"/>
              </a:lnSpc>
              <a:spcAft>
                <a:spcPts val="800"/>
              </a:spcAft>
              <a:buNone/>
            </a:pPr>
            <a:r>
              <a:rPr lang="en-US" sz="2800" u="sng" dirty="0">
                <a:effectLst/>
                <a:latin typeface="Avenir Next LT Pro Demi" panose="020B0704020202020204" pitchFamily="34" charset="0"/>
                <a:ea typeface="Calibri" panose="020F0502020204030204" pitchFamily="34" charset="0"/>
                <a:cs typeface="Times New Roman" panose="02020603050405020304" pitchFamily="18" charset="0"/>
              </a:rPr>
              <a:t>Philippians 3:13-14</a:t>
            </a:r>
            <a:r>
              <a:rPr lang="en-US" sz="2800" dirty="0">
                <a:effectLst/>
                <a:latin typeface="Avenir Next LT Pro Demi" panose="020B0704020202020204" pitchFamily="34" charset="0"/>
                <a:ea typeface="Calibri" panose="020F0502020204030204" pitchFamily="34" charset="0"/>
                <a:cs typeface="Times New Roman" panose="02020603050405020304" pitchFamily="18" charset="0"/>
              </a:rPr>
              <a:t>   Brothers and sisters, I do not consider myself yet to have taken hold of it. But one thing I do: Forgetting what is behind and straining toward what is ahead, I press on toward the goal to win the prize for which God has called me heavenward in Christ Jesus.</a:t>
            </a:r>
          </a:p>
          <a:p>
            <a:pPr marL="0" marR="0">
              <a:lnSpc>
                <a:spcPct val="107000"/>
              </a:lnSpc>
              <a:spcAft>
                <a:spcPts val="80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2800" u="sng" dirty="0">
                <a:effectLst/>
                <a:latin typeface="Avenir Next LT Pro Demi" panose="020B0704020202020204" pitchFamily="34" charset="0"/>
                <a:ea typeface="Calibri" panose="020F0502020204030204" pitchFamily="34" charset="0"/>
                <a:cs typeface="Times New Roman" panose="02020603050405020304" pitchFamily="18" charset="0"/>
              </a:rPr>
              <a:t>Isaiah 43:18-19</a:t>
            </a:r>
            <a:r>
              <a:rPr lang="en-US" sz="2800" dirty="0">
                <a:effectLst/>
                <a:latin typeface="Avenir Next LT Pro Demi" panose="020B0704020202020204" pitchFamily="34" charset="0"/>
                <a:ea typeface="Calibri" panose="020F0502020204030204" pitchFamily="34" charset="0"/>
                <a:cs typeface="Times New Roman" panose="02020603050405020304" pitchFamily="18" charset="0"/>
              </a:rPr>
              <a:t>      “Forget the former things; do not dwell on the past.  See, I am doing a new thing! Now it springs up; do you not perceive it? I am making a way in the wilderness and streams in the wasteland.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093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88FC5A-B4E1-437E-0CA6-1B94BA9C51F4}"/>
              </a:ext>
            </a:extLst>
          </p:cNvPr>
          <p:cNvSpPr/>
          <p:nvPr/>
        </p:nvSpPr>
        <p:spPr>
          <a:xfrm>
            <a:off x="2694010" y="1648506"/>
            <a:ext cx="704551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God’s Will, Not Yours</a:t>
            </a:r>
          </a:p>
        </p:txBody>
      </p:sp>
      <p:pic>
        <p:nvPicPr>
          <p:cNvPr id="5" name="Picture 4">
            <a:extLst>
              <a:ext uri="{FF2B5EF4-FFF2-40B4-BE49-F238E27FC236}">
                <a16:creationId xmlns:a16="http://schemas.microsoft.com/office/drawing/2014/main" id="{1F01B1A7-C06B-5034-3E2E-CA0A3A8DD9F6}"/>
              </a:ext>
            </a:extLst>
          </p:cNvPr>
          <p:cNvPicPr>
            <a:picLocks noChangeAspect="1"/>
          </p:cNvPicPr>
          <p:nvPr/>
        </p:nvPicPr>
        <p:blipFill>
          <a:blip r:embed="rId2"/>
          <a:stretch>
            <a:fillRect/>
          </a:stretch>
        </p:blipFill>
        <p:spPr>
          <a:xfrm>
            <a:off x="4093249" y="3304069"/>
            <a:ext cx="4247039" cy="2382485"/>
          </a:xfrm>
          <a:prstGeom prst="rect">
            <a:avLst/>
          </a:prstGeom>
        </p:spPr>
      </p:pic>
    </p:spTree>
    <p:extLst>
      <p:ext uri="{BB962C8B-B14F-4D97-AF65-F5344CB8AC3E}">
        <p14:creationId xmlns:p14="http://schemas.microsoft.com/office/powerpoint/2010/main" val="193825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hidden="1">
            <a:extLst>
              <a:ext uri="{FF2B5EF4-FFF2-40B4-BE49-F238E27FC236}">
                <a16:creationId xmlns:a16="http://schemas.microsoft.com/office/drawing/2014/main" id="{9E2DAEE8-D91C-8E6E-409E-97642CBA5491}"/>
              </a:ext>
            </a:extLst>
          </p:cNvPr>
          <p:cNvSpPr txBox="1">
            <a:spLocks noGrp="1" noRot="1" noMove="1" noResize="1" noEditPoints="1" noAdjustHandles="1" noChangeArrowheads="1" noChangeShapeType="1"/>
          </p:cNvSpPr>
          <p:nvPr/>
        </p:nvSpPr>
        <p:spPr>
          <a:xfrm>
            <a:off x="1224950" y="1173192"/>
            <a:ext cx="9161254" cy="3416320"/>
          </a:xfrm>
          <a:prstGeom prst="rect">
            <a:avLst/>
          </a:prstGeom>
          <a:noFill/>
        </p:spPr>
        <p:txBody>
          <a:bodyPr wrap="square" rtlCol="0">
            <a:spAutoFit/>
          </a:bodyPr>
          <a:lstStyle/>
          <a:p>
            <a:r>
              <a:rPr lang="en-US" sz="3600" b="1" u="sng" dirty="0"/>
              <a:t>Hebrews 12:2</a:t>
            </a:r>
            <a:r>
              <a:rPr lang="en-US" sz="3600" b="1" dirty="0"/>
              <a:t>  fixing our eyes on Jesus, the pioneer and perfecter of faith.</a:t>
            </a:r>
          </a:p>
          <a:p>
            <a:endParaRPr lang="en-US" sz="3600" b="1" u="sng" dirty="0"/>
          </a:p>
          <a:p>
            <a:endParaRPr lang="en-US" sz="3600" b="1" u="sng" dirty="0"/>
          </a:p>
          <a:p>
            <a:r>
              <a:rPr lang="en-US" sz="3600" b="1" u="sng" dirty="0"/>
              <a:t>Colossians 3:2</a:t>
            </a:r>
            <a:r>
              <a:rPr lang="en-US" sz="3600" b="1" dirty="0"/>
              <a:t>  Set your minds on things above, not on earthly things.</a:t>
            </a:r>
          </a:p>
        </p:txBody>
      </p:sp>
      <p:sp>
        <p:nvSpPr>
          <p:cNvPr id="3" name="TextBox 2">
            <a:extLst>
              <a:ext uri="{FF2B5EF4-FFF2-40B4-BE49-F238E27FC236}">
                <a16:creationId xmlns:a16="http://schemas.microsoft.com/office/drawing/2014/main" id="{B95DFF2A-36F2-D7CE-1EB4-B495142508F2}"/>
              </a:ext>
            </a:extLst>
          </p:cNvPr>
          <p:cNvSpPr txBox="1"/>
          <p:nvPr/>
        </p:nvSpPr>
        <p:spPr>
          <a:xfrm>
            <a:off x="1719532" y="2156604"/>
            <a:ext cx="8936966" cy="2862322"/>
          </a:xfrm>
          <a:prstGeom prst="rect">
            <a:avLst/>
          </a:prstGeom>
          <a:noFill/>
        </p:spPr>
        <p:txBody>
          <a:bodyPr wrap="square" rtlCol="0">
            <a:spAutoFit/>
          </a:bodyPr>
          <a:lstStyle/>
          <a:p>
            <a:r>
              <a:rPr lang="en-US" sz="3600" b="1" u="sng" dirty="0"/>
              <a:t>Hebrews 12:2</a:t>
            </a:r>
            <a:r>
              <a:rPr lang="en-US" sz="3600" b="1" dirty="0"/>
              <a:t>  fixing our eyes on Jesus, the pioneer and perfecter of faith.</a:t>
            </a:r>
          </a:p>
          <a:p>
            <a:endParaRPr lang="en-US" sz="3600" b="1" dirty="0"/>
          </a:p>
          <a:p>
            <a:r>
              <a:rPr lang="en-US" sz="3600" b="1" u="sng" dirty="0"/>
              <a:t>Colossians 3:2</a:t>
            </a:r>
            <a:r>
              <a:rPr lang="en-US" sz="3600" b="1" dirty="0"/>
              <a:t>  Set your minds on things above, not on earthly things.</a:t>
            </a:r>
          </a:p>
        </p:txBody>
      </p:sp>
    </p:spTree>
    <p:extLst>
      <p:ext uri="{BB962C8B-B14F-4D97-AF65-F5344CB8AC3E}">
        <p14:creationId xmlns:p14="http://schemas.microsoft.com/office/powerpoint/2010/main" val="1139022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hidden="1">
            <a:extLst>
              <a:ext uri="{FF2B5EF4-FFF2-40B4-BE49-F238E27FC236}">
                <a16:creationId xmlns:a16="http://schemas.microsoft.com/office/drawing/2014/main" id="{DBCC5A7F-B4BD-2081-0FBF-99D55DDBBA24}"/>
              </a:ext>
            </a:extLst>
          </p:cNvPr>
          <p:cNvSpPr/>
          <p:nvPr/>
        </p:nvSpPr>
        <p:spPr>
          <a:xfrm>
            <a:off x="4854314" y="2967335"/>
            <a:ext cx="2483372"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dirty="0"/>
              <a:t>Pray for Our Enemies</a:t>
            </a:r>
            <a:endParaRPr lang="en-US" sz="5400" b="1" cap="none" spc="0" dirty="0">
              <a:ln/>
              <a:solidFill>
                <a:schemeClr val="accent3"/>
              </a:solidFill>
              <a:effectLst/>
            </a:endParaRPr>
          </a:p>
        </p:txBody>
      </p:sp>
      <p:sp>
        <p:nvSpPr>
          <p:cNvPr id="3" name="Rectangle 2">
            <a:extLst>
              <a:ext uri="{FF2B5EF4-FFF2-40B4-BE49-F238E27FC236}">
                <a16:creationId xmlns:a16="http://schemas.microsoft.com/office/drawing/2014/main" id="{D32405D3-2AF5-7127-2C3A-7738E7B80A02}"/>
              </a:ext>
            </a:extLst>
          </p:cNvPr>
          <p:cNvSpPr/>
          <p:nvPr/>
        </p:nvSpPr>
        <p:spPr>
          <a:xfrm>
            <a:off x="2400916" y="4611556"/>
            <a:ext cx="7390165"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Pray for Your Enemies</a:t>
            </a:r>
          </a:p>
          <a:p>
            <a:pPr algn="ctr"/>
            <a:endParaRPr lang="en-US" sz="5400" b="1" cap="none" spc="0" dirty="0">
              <a:ln/>
              <a:solidFill>
                <a:schemeClr val="accent3"/>
              </a:solidFill>
              <a:effectLst/>
            </a:endParaRPr>
          </a:p>
        </p:txBody>
      </p:sp>
      <p:pic>
        <p:nvPicPr>
          <p:cNvPr id="5" name="Picture 4">
            <a:extLst>
              <a:ext uri="{FF2B5EF4-FFF2-40B4-BE49-F238E27FC236}">
                <a16:creationId xmlns:a16="http://schemas.microsoft.com/office/drawing/2014/main" id="{4FAEBB1E-E8E2-500E-6F3F-B62293B1F3B9}"/>
              </a:ext>
            </a:extLst>
          </p:cNvPr>
          <p:cNvPicPr>
            <a:picLocks noChangeAspect="1"/>
          </p:cNvPicPr>
          <p:nvPr/>
        </p:nvPicPr>
        <p:blipFill>
          <a:blip r:embed="rId2"/>
          <a:stretch>
            <a:fillRect/>
          </a:stretch>
        </p:blipFill>
        <p:spPr>
          <a:xfrm>
            <a:off x="4095202" y="1147726"/>
            <a:ext cx="4001591" cy="2936882"/>
          </a:xfrm>
          <a:prstGeom prst="rect">
            <a:avLst/>
          </a:prstGeom>
        </p:spPr>
      </p:pic>
    </p:spTree>
    <p:extLst>
      <p:ext uri="{BB962C8B-B14F-4D97-AF65-F5344CB8AC3E}">
        <p14:creationId xmlns:p14="http://schemas.microsoft.com/office/powerpoint/2010/main" val="2912372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72</TotalTime>
  <Words>445</Words>
  <Application>Microsoft Office PowerPoint</Application>
  <PresentationFormat>Widescreen</PresentationFormat>
  <Paragraphs>38</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Avenir Next LT Pro Demi</vt:lpstr>
      <vt:lpstr>Calibri</vt:lpstr>
      <vt:lpstr>Century Gothic</vt:lpstr>
      <vt:lpstr>Wingdings 3</vt:lpstr>
      <vt:lpstr>Ion</vt:lpstr>
      <vt:lpstr>Forgiving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Jenny Wilhelm</dc:creator>
  <cp:lastModifiedBy>Jenny Wilhelm</cp:lastModifiedBy>
  <cp:revision>2</cp:revision>
  <dcterms:created xsi:type="dcterms:W3CDTF">2026-03-16T03:32:11Z</dcterms:created>
  <dcterms:modified xsi:type="dcterms:W3CDTF">2026-03-16T04:45:51Z</dcterms:modified>
</cp:coreProperties>
</file>