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6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B00"/>
    <a:srgbClr val="FFFF99"/>
    <a:srgbClr val="CC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03562-DB42-44EE-9BD3-FCF76B276B6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E36C6-A23C-43F5-8086-DCCE07BA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8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E36C6-A23C-43F5-8086-DCCE07BAE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8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E36C6-A23C-43F5-8086-DCCE07BAE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5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9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70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6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1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9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9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1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0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7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1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12EDD-F7AA-474A-8623-E87914F1EFF9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7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microsoft.com/office/2007/relationships/hdphoto" Target="../media/hdphoto9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microsoft.com/office/2007/relationships/hdphoto" Target="../media/hdphoto6.wdp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6.wdp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9.wdp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DA118-756C-4F2F-BECF-8D73F993D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73"/>
                    </a14:imgEffect>
                    <a14:imgEffect>
                      <a14:saturation sat="1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8875" y="1596039"/>
            <a:ext cx="6085650" cy="4416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29DB1-8E54-4906-BAE4-A5B438190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500"/>
                    </a14:imgEffect>
                    <a14:imgEffect>
                      <a14:saturation sat="212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639" y="517433"/>
            <a:ext cx="2134770" cy="2618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2BC6D-C403-4523-8014-F67CA50DA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  <a14:imgEffect>
                      <a14:colorTemperature colorTemp="6291"/>
                    </a14:imgEffect>
                    <a14:imgEffect>
                      <a14:saturation sat="207000"/>
                    </a14:imgEffect>
                    <a14:imgEffect>
                      <a14:brightnessContrast bright="8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889" y="3804107"/>
            <a:ext cx="2024310" cy="27073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59ED3D-9ADE-7917-03FF-04C0D35DDC7D}"/>
              </a:ext>
            </a:extLst>
          </p:cNvPr>
          <p:cNvSpPr/>
          <p:nvPr/>
        </p:nvSpPr>
        <p:spPr>
          <a:xfrm>
            <a:off x="2751712" y="291827"/>
            <a:ext cx="64599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3"/>
                </a:solidFill>
                <a:effectLst/>
              </a:rPr>
              <a:t>God’s Will for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9AC76F-8EBB-9C78-1254-D77609EA79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3024" y="1157828"/>
            <a:ext cx="895475" cy="876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CA2EC6-BB9A-4554-802D-ED57FBD42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7979" y="5196203"/>
            <a:ext cx="1080135" cy="114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2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4CDC22-9CCB-CBBE-EADE-771A998B9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256" y="4011284"/>
            <a:ext cx="7003766" cy="1914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29285-0B55-23DB-D043-BBC37DCAE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40" y="932644"/>
            <a:ext cx="10405920" cy="27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06BC8D-E48F-330C-C307-DAAF5BE5C049}"/>
              </a:ext>
            </a:extLst>
          </p:cNvPr>
          <p:cNvSpPr/>
          <p:nvPr/>
        </p:nvSpPr>
        <p:spPr>
          <a:xfrm>
            <a:off x="4146762" y="20646"/>
            <a:ext cx="3861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chemeClr val="accent3"/>
                </a:solidFill>
                <a:effectLst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B39D7-ECF0-5F81-4B85-97C20595EA7C}"/>
              </a:ext>
            </a:extLst>
          </p:cNvPr>
          <p:cNvSpPr txBox="1"/>
          <p:nvPr/>
        </p:nvSpPr>
        <p:spPr>
          <a:xfrm>
            <a:off x="697256" y="1102023"/>
            <a:ext cx="35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FF99"/>
                </a:solidFill>
              </a:rPr>
              <a:t>Pray for Wisdom</a:t>
            </a:r>
          </a:p>
        </p:txBody>
      </p:sp>
      <p:pic>
        <p:nvPicPr>
          <p:cNvPr id="4" name="Picture 3" descr="A close-up of a praying hands&#10;&#10;AI-generated content may be incorrect.">
            <a:extLst>
              <a:ext uri="{FF2B5EF4-FFF2-40B4-BE49-F238E27FC236}">
                <a16:creationId xmlns:a16="http://schemas.microsoft.com/office/drawing/2014/main" id="{14F7E982-4FCA-4404-82C9-76823AA3B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09" y="1819498"/>
            <a:ext cx="1453885" cy="1031825"/>
          </a:xfrm>
          <a:prstGeom prst="rect">
            <a:avLst/>
          </a:prstGeom>
          <a:effectLst>
            <a:glow rad="292100">
              <a:srgbClr val="FFFF66">
                <a:alpha val="40000"/>
              </a:srgbClr>
            </a:glow>
            <a:softEdge rad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033D99-8A23-990A-4BFC-1E7B8F96ECE1}"/>
              </a:ext>
            </a:extLst>
          </p:cNvPr>
          <p:cNvSpPr txBox="1"/>
          <p:nvPr/>
        </p:nvSpPr>
        <p:spPr>
          <a:xfrm>
            <a:off x="6369724" y="1187902"/>
            <a:ext cx="493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361B00"/>
                </a:solidFill>
              </a:rPr>
              <a:t>Do Not Conform to This World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092AB-063E-58A6-7125-7A18878D7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-3000"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0733" y="1817787"/>
            <a:ext cx="1723044" cy="2373250"/>
          </a:xfrm>
          <a:prstGeom prst="rect">
            <a:avLst/>
          </a:prstGeom>
          <a:effectLst>
            <a:glow rad="152400">
              <a:srgbClr val="361B00"/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C3CAEB-E216-DA47-B079-B0706B3D5135}"/>
              </a:ext>
            </a:extLst>
          </p:cNvPr>
          <p:cNvSpPr txBox="1"/>
          <p:nvPr/>
        </p:nvSpPr>
        <p:spPr>
          <a:xfrm>
            <a:off x="592678" y="2930093"/>
            <a:ext cx="3554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361B00"/>
                </a:solidFill>
              </a:rPr>
              <a:t>Pray Continually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381F9E-646F-F9F5-6B70-D65EE7757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999" y="4725176"/>
            <a:ext cx="2615340" cy="1432468"/>
          </a:xfrm>
          <a:prstGeom prst="rect">
            <a:avLst/>
          </a:prstGeom>
          <a:effectLst>
            <a:glow rad="127000">
              <a:srgbClr val="FFFF99">
                <a:alpha val="67000"/>
              </a:srgb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D157B6-7529-CAE3-08EE-00F855C08B7B}"/>
              </a:ext>
            </a:extLst>
          </p:cNvPr>
          <p:cNvSpPr txBox="1"/>
          <p:nvPr/>
        </p:nvSpPr>
        <p:spPr>
          <a:xfrm>
            <a:off x="1514115" y="4026087"/>
            <a:ext cx="327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FF99"/>
                </a:solidFill>
              </a:rPr>
              <a:t>Always Rejoice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0F606-3A8E-0837-7546-A37E0412D779}"/>
              </a:ext>
            </a:extLst>
          </p:cNvPr>
          <p:cNvSpPr txBox="1"/>
          <p:nvPr/>
        </p:nvSpPr>
        <p:spPr>
          <a:xfrm>
            <a:off x="7262249" y="4305252"/>
            <a:ext cx="434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FF99"/>
                </a:solidFill>
              </a:rPr>
              <a:t>Live in the Peace of God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6733C2-9B40-C1AB-9B1E-6E86C099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2000"/>
                    </a14:imgEffect>
                    <a14:imgEffect>
                      <a14:saturation sat="164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0661" y="4783797"/>
            <a:ext cx="2589711" cy="15998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EE75D2-958C-5C02-074D-21B925D83551}"/>
              </a:ext>
            </a:extLst>
          </p:cNvPr>
          <p:cNvSpPr txBox="1"/>
          <p:nvPr/>
        </p:nvSpPr>
        <p:spPr>
          <a:xfrm>
            <a:off x="3758241" y="1862569"/>
            <a:ext cx="467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361B00"/>
                </a:solidFill>
              </a:rPr>
              <a:t>Be Thankful in Everything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2C685F-3801-4A37-8AC6-7E139BEBDD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6403" y="2490586"/>
            <a:ext cx="2673172" cy="17474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3500" h="69850"/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FDD66F9-F906-4CEF-53D9-218E7E0D2990}"/>
              </a:ext>
            </a:extLst>
          </p:cNvPr>
          <p:cNvSpPr/>
          <p:nvPr/>
        </p:nvSpPr>
        <p:spPr>
          <a:xfrm>
            <a:off x="4388182" y="4831859"/>
            <a:ext cx="327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God’s Will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CB7ADC-7683-6818-3B8B-5165DE371F1D}"/>
              </a:ext>
            </a:extLst>
          </p:cNvPr>
          <p:cNvSpPr/>
          <p:nvPr/>
        </p:nvSpPr>
        <p:spPr>
          <a:xfrm>
            <a:off x="4980502" y="5544495"/>
            <a:ext cx="223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for You</a:t>
            </a:r>
          </a:p>
        </p:txBody>
      </p:sp>
    </p:spTree>
    <p:extLst>
      <p:ext uri="{BB962C8B-B14F-4D97-AF65-F5344CB8AC3E}">
        <p14:creationId xmlns:p14="http://schemas.microsoft.com/office/powerpoint/2010/main" val="327159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922B36-25CB-F7FE-5155-A41FC153EDCE}"/>
              </a:ext>
            </a:extLst>
          </p:cNvPr>
          <p:cNvSpPr/>
          <p:nvPr/>
        </p:nvSpPr>
        <p:spPr>
          <a:xfrm>
            <a:off x="1685463" y="410170"/>
            <a:ext cx="91639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3"/>
                </a:solidFill>
                <a:effectLst/>
              </a:rPr>
              <a:t>What Does the Bible Say?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AEA1A-28A3-4456-A0A4-C7B6A7AE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7445" y="1761903"/>
            <a:ext cx="5157109" cy="4506904"/>
          </a:xfrm>
          <a:prstGeom prst="rect">
            <a:avLst/>
          </a:prstGeom>
          <a:effectLst>
            <a:glow rad="177800">
              <a:schemeClr val="tx2">
                <a:lumMod val="75000"/>
              </a:schemeClr>
            </a:glo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61607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C018FA-0E96-9346-DEE8-A40086F339F2}"/>
              </a:ext>
            </a:extLst>
          </p:cNvPr>
          <p:cNvSpPr/>
          <p:nvPr/>
        </p:nvSpPr>
        <p:spPr>
          <a:xfrm>
            <a:off x="2717166" y="543312"/>
            <a:ext cx="65864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chemeClr val="accent3"/>
                </a:solidFill>
                <a:effectLst/>
              </a:rPr>
              <a:t>Pray for Wisdom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32A3A-D09F-441F-97EA-6E9D55F0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81" y="2109512"/>
            <a:ext cx="5284761" cy="3834088"/>
          </a:xfrm>
          <a:prstGeom prst="rect">
            <a:avLst/>
          </a:prstGeom>
          <a:effectLst>
            <a:glow rad="165100">
              <a:srgbClr val="CCFFFF"/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57F9CB-03B7-4A68-865E-3420F5278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250"/>
                    </a14:imgEffect>
                    <a14:imgEffect>
                      <a14:saturation sat="281000"/>
                    </a14:imgEffect>
                    <a14:imgEffect>
                      <a14:brightnessContrast bright="12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3649" y="2109512"/>
            <a:ext cx="1925734" cy="242051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71BCA9-3E9A-4517-AE6B-D6A225980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  <a14:imgEffect>
                      <a14:colorTemperature colorTemp="5250"/>
                    </a14:imgEffect>
                    <a14:imgEffect>
                      <a14:saturation sat="116000"/>
                    </a14:imgEffect>
                    <a14:imgEffect>
                      <a14:brightnessContrast bright="8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17" y="3717333"/>
            <a:ext cx="1770058" cy="242051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4184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CDCF46-F0AD-3B31-F3FA-7C7B19F0B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85" y="1104181"/>
            <a:ext cx="8220094" cy="1656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A1045B-CE0C-1A3C-3652-675EA5239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72" y="3721860"/>
            <a:ext cx="10483655" cy="18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5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0096DC-8F34-A29C-7D11-0284D463CA0E}"/>
              </a:ext>
            </a:extLst>
          </p:cNvPr>
          <p:cNvSpPr/>
          <p:nvPr/>
        </p:nvSpPr>
        <p:spPr>
          <a:xfrm>
            <a:off x="727543" y="586444"/>
            <a:ext cx="107369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3"/>
                </a:solidFill>
                <a:effectLst/>
              </a:rPr>
              <a:t>Do Not Conform to This World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EB024B-6A13-C076-5823-48ED36832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-3000"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5998" y="2222117"/>
            <a:ext cx="2940003" cy="4049439"/>
          </a:xfrm>
          <a:prstGeom prst="rect">
            <a:avLst/>
          </a:prstGeom>
          <a:effectLst>
            <a:glow rad="152400">
              <a:srgbClr val="361B00"/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994F7D-90FA-10A0-6006-22F5CEF91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69" y="2746492"/>
            <a:ext cx="3083380" cy="19935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CA6979-74D3-FFF2-A57F-099533510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951" y="2746492"/>
            <a:ext cx="3083380" cy="1993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EF897C-D65A-4663-B4E0-DC6CB23F3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0962" y="5301572"/>
            <a:ext cx="2339086" cy="98107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3D9044-F12F-4983-A69F-4D89FD0A76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2000"/>
                    </a14:imgEffect>
                    <a14:imgEffect>
                      <a14:saturation sat="165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7982" y="5290480"/>
            <a:ext cx="2571317" cy="981076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74989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ADA7D0-5D30-3125-017C-C6CA8A55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30" y="1120888"/>
            <a:ext cx="10728739" cy="2308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5184FD-C01E-D464-83AF-77565B4DA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71" y="3875973"/>
            <a:ext cx="10000457" cy="19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8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58C130-BD1E-CE8C-8DD5-40C7019D6C0D}"/>
              </a:ext>
            </a:extLst>
          </p:cNvPr>
          <p:cNvSpPr/>
          <p:nvPr/>
        </p:nvSpPr>
        <p:spPr>
          <a:xfrm>
            <a:off x="1460824" y="1621183"/>
            <a:ext cx="9240670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chemeClr val="accent3"/>
                </a:solidFill>
              </a:rPr>
              <a:t>Be Thankful in Everything</a:t>
            </a:r>
          </a:p>
          <a:p>
            <a:pPr algn="ctr"/>
            <a:r>
              <a:rPr lang="en-US" sz="6600" b="1" dirty="0">
                <a:ln/>
                <a:solidFill>
                  <a:schemeClr val="accent3"/>
                </a:solidFill>
              </a:rPr>
              <a:t>Pray Continually</a:t>
            </a:r>
          </a:p>
          <a:p>
            <a:pPr algn="ctr"/>
            <a:r>
              <a:rPr lang="en-US" sz="6600" b="1" cap="none" spc="0" dirty="0">
                <a:ln/>
                <a:solidFill>
                  <a:schemeClr val="accent3"/>
                </a:solidFill>
                <a:effectLst/>
              </a:rPr>
              <a:t>Always Rejoice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AF27D-B3FE-4455-B15A-AADDE14B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4" y="316582"/>
            <a:ext cx="1219370" cy="24292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8BF14-2616-8649-7DC3-68A87D0A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730" y="195812"/>
            <a:ext cx="1139057" cy="242921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CB8EAD-20D2-5B96-E547-5F61B9835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41" y="4781558"/>
            <a:ext cx="2074671" cy="1649570"/>
          </a:xfrm>
          <a:prstGeom prst="rect">
            <a:avLst/>
          </a:prstGeom>
          <a:effectLst>
            <a:glow rad="127000">
              <a:srgbClr val="92D050">
                <a:alpha val="58000"/>
              </a:srgb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C34EF-ACBE-C683-28B8-626857013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5000"/>
                    </a14:imgEffect>
                    <a14:imgEffect>
                      <a14:saturation sat="132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9312" y="4760504"/>
            <a:ext cx="2074671" cy="1670624"/>
          </a:xfrm>
          <a:prstGeom prst="rect">
            <a:avLst/>
          </a:prstGeom>
          <a:effectLst>
            <a:glow rad="127000">
              <a:srgbClr val="FF0000">
                <a:alpha val="55000"/>
              </a:srgb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91BCF-A58A-0ABB-1636-74CC9A05F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330" y="4998660"/>
            <a:ext cx="2615340" cy="1432468"/>
          </a:xfrm>
          <a:prstGeom prst="rect">
            <a:avLst/>
          </a:prstGeom>
          <a:effectLst>
            <a:glow rad="127000">
              <a:srgbClr val="FFFF99">
                <a:alpha val="67000"/>
              </a:srgb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040695-786F-4A3F-A054-0B856F7FD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6632" y="164611"/>
            <a:ext cx="3218736" cy="136226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77693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325630-B30C-F83D-3F7A-59B4FF676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89" y="650956"/>
            <a:ext cx="10070020" cy="17942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65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F570C5-E56E-2F07-6159-4B41AB0BE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783" y="2733021"/>
            <a:ext cx="8878432" cy="13919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C9DBB3-5202-77E1-81FE-EC1B7B7EA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497" y="4412749"/>
            <a:ext cx="9912741" cy="17942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</p:pic>
    </p:spTree>
    <p:extLst>
      <p:ext uri="{BB962C8B-B14F-4D97-AF65-F5344CB8AC3E}">
        <p14:creationId xmlns:p14="http://schemas.microsoft.com/office/powerpoint/2010/main" val="5333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CDAD0-3687-3419-C6AF-60D8C732D1D1}"/>
              </a:ext>
            </a:extLst>
          </p:cNvPr>
          <p:cNvSpPr/>
          <p:nvPr/>
        </p:nvSpPr>
        <p:spPr>
          <a:xfrm>
            <a:off x="1720793" y="639161"/>
            <a:ext cx="87504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3"/>
                </a:solidFill>
                <a:effectLst/>
              </a:rPr>
              <a:t>Live in the Peace of God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2D086-C4A6-4F91-B1C6-2C038B7DD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164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07" y="4226943"/>
            <a:ext cx="3224228" cy="1991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220088-5317-43DC-98B5-DE84AF3BF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574" y="2832023"/>
            <a:ext cx="2206849" cy="2789839"/>
          </a:xfrm>
          <a:prstGeom prst="rect">
            <a:avLst/>
          </a:prstGeom>
          <a:effectLst>
            <a:glow rad="152400">
              <a:srgbClr val="0070C0"/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9181B-2469-C000-430A-CF372548B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  <a14:imgEffect>
                      <a14:saturation sat="182000"/>
                    </a14:imgEffect>
                    <a14:imgEffect>
                      <a14:brightnessContrast bright="-11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1900" y="4354161"/>
            <a:ext cx="2967487" cy="1737460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62069-DFFD-45A7-8153-93936951F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3982" y="2274383"/>
            <a:ext cx="2743322" cy="1107996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9D06AD-84B0-45CE-9252-FFEF7D63E7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8000"/>
                    </a14:imgEffect>
                    <a14:imgEffect>
                      <a14:saturation sat="2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2560" y="2291636"/>
            <a:ext cx="2743322" cy="103384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633810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162</TotalTime>
  <Words>63</Words>
  <Application>Microsoft Office PowerPoint</Application>
  <PresentationFormat>Widescreen</PresentationFormat>
  <Paragraphs>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Jenny Wilhelm</dc:creator>
  <cp:lastModifiedBy>Jenny Wilhelm</cp:lastModifiedBy>
  <cp:revision>13</cp:revision>
  <dcterms:created xsi:type="dcterms:W3CDTF">2026-03-18T01:41:39Z</dcterms:created>
  <dcterms:modified xsi:type="dcterms:W3CDTF">2026-03-18T05:01:38Z</dcterms:modified>
</cp:coreProperties>
</file>